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6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612" y="3109912"/>
            <a:ext cx="39147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50049"/>
            <a:ext cx="10858500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052277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97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028825"/>
            <a:ext cx="114776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6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82" y="1981200"/>
            <a:ext cx="10934700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052277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88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058" y="2058241"/>
            <a:ext cx="11506200" cy="3971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14096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32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1117"/>
          <a:stretch/>
        </p:blipFill>
        <p:spPr>
          <a:xfrm>
            <a:off x="398712" y="1916832"/>
            <a:ext cx="11449050" cy="30342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39112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41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031" t="67267"/>
          <a:stretch/>
        </p:blipFill>
        <p:spPr>
          <a:xfrm>
            <a:off x="407368" y="2708920"/>
            <a:ext cx="10872986" cy="168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3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174" y="2060221"/>
            <a:ext cx="1149667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25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36320"/>
            <a:ext cx="10848975" cy="50577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1906905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34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181" y="2072681"/>
            <a:ext cx="114871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718740"/>
            <a:ext cx="10515600" cy="1438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400" y="4437112"/>
            <a:ext cx="8810625" cy="1714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2048949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500" y="2543175"/>
            <a:ext cx="87058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51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186" y="2346548"/>
            <a:ext cx="10772775" cy="3314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022" y="2738437"/>
            <a:ext cx="561975" cy="1381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19540" y="2348880"/>
            <a:ext cx="680515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0056" y="3260791"/>
            <a:ext cx="1440160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40925" y="4437112"/>
            <a:ext cx="783067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47728" y="4859000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31704" y="5255044"/>
            <a:ext cx="1656184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930" y="2056753"/>
            <a:ext cx="114966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71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84670" t="3368" r="-393" b="85264"/>
          <a:stretch/>
        </p:blipFill>
        <p:spPr>
          <a:xfrm>
            <a:off x="9552384" y="1844824"/>
            <a:ext cx="1728192" cy="5760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23262"/>
          <a:stretch/>
        </p:blipFill>
        <p:spPr>
          <a:xfrm>
            <a:off x="245596" y="2420782"/>
            <a:ext cx="10991850" cy="388853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20436" y="181972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38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915798"/>
            <a:ext cx="11506200" cy="3600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4949077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91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037" y="2132856"/>
            <a:ext cx="93059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58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73188"/>
            <a:ext cx="90868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61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56753"/>
            <a:ext cx="114395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68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39877"/>
            <a:ext cx="10820400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052277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67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064" y="1897290"/>
            <a:ext cx="114776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88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21715"/>
          <a:stretch/>
        </p:blipFill>
        <p:spPr>
          <a:xfrm>
            <a:off x="353116" y="1960173"/>
            <a:ext cx="10639425" cy="3773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39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06680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01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022" y="2738437"/>
            <a:ext cx="561975" cy="1381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920"/>
          <a:stretch/>
        </p:blipFill>
        <p:spPr>
          <a:xfrm>
            <a:off x="914395" y="2163488"/>
            <a:ext cx="10692475" cy="3619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5520" y="2317512"/>
            <a:ext cx="792088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2680092"/>
            <a:ext cx="1152128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3047752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04112" y="2672029"/>
            <a:ext cx="2448272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23992" y="3105345"/>
            <a:ext cx="1080120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16480" y="3108651"/>
            <a:ext cx="1080120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69376" y="4365104"/>
            <a:ext cx="1080120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25132" y="4740384"/>
            <a:ext cx="1080120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06905"/>
            <a:ext cx="106013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7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8393" y="2060848"/>
            <a:ext cx="8712968" cy="446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89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94" y="1995746"/>
            <a:ext cx="10601325" cy="39243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4149080"/>
            <a:ext cx="9793088" cy="1770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16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88840"/>
            <a:ext cx="97155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78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90808"/>
            <a:ext cx="97250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97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384" y="2016458"/>
            <a:ext cx="98012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91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60848"/>
            <a:ext cx="105537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8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132856"/>
            <a:ext cx="10668000" cy="3819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2363397"/>
            <a:ext cx="17430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32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797" y="2123978"/>
            <a:ext cx="107156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7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158574"/>
            <a:ext cx="107727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67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022" y="2738437"/>
            <a:ext cx="561975" cy="1381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997" y="2895781"/>
            <a:ext cx="10696575" cy="1743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67808" y="2912926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50764" y="2941036"/>
            <a:ext cx="1296144" cy="244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216" y="3284984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63952" y="3645024"/>
            <a:ext cx="1296144" cy="28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352" y="1962206"/>
            <a:ext cx="10687050" cy="4800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2132856"/>
            <a:ext cx="16573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84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16832"/>
            <a:ext cx="1062990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4077072"/>
            <a:ext cx="3384376" cy="548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1274" y="5085184"/>
            <a:ext cx="6303986" cy="583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36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257" y="2059862"/>
            <a:ext cx="9915525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033230"/>
            <a:ext cx="9793088" cy="628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3559" y="3079188"/>
            <a:ext cx="9793088" cy="628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3560" y="4125146"/>
            <a:ext cx="9793088" cy="628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03583" y="5177272"/>
            <a:ext cx="7024665" cy="628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71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900" y="2060848"/>
            <a:ext cx="9982200" cy="4105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79976" y="2108950"/>
            <a:ext cx="3384376" cy="649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3102340"/>
            <a:ext cx="6840760" cy="706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152793"/>
            <a:ext cx="9721080" cy="706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5194620"/>
            <a:ext cx="9145016" cy="706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35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986" y="1910870"/>
            <a:ext cx="114681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388" y="1988840"/>
            <a:ext cx="115062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332" y="1934546"/>
            <a:ext cx="100965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11410950" cy="4086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1906905"/>
            <a:ext cx="115157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41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73</cp:revision>
  <dcterms:created xsi:type="dcterms:W3CDTF">2015-09-16T06:44:00Z</dcterms:created>
  <dcterms:modified xsi:type="dcterms:W3CDTF">2025-08-11T03:52:21Z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