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3090862"/>
            <a:ext cx="11487150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040" y="1275703"/>
            <a:ext cx="1111567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87" y="1895530"/>
            <a:ext cx="11477625" cy="2276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040" y="1275703"/>
            <a:ext cx="1111567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051" y="1942453"/>
            <a:ext cx="11525250" cy="177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2307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09" y="1810140"/>
            <a:ext cx="11401425" cy="46863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7040" y="1275703"/>
            <a:ext cx="11115675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53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040" y="1275703"/>
            <a:ext cx="1111567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4420" y="2428875"/>
            <a:ext cx="5476875" cy="2000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4754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040" y="1275703"/>
            <a:ext cx="1111567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281" y="1937654"/>
            <a:ext cx="11534775" cy="2590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0231" y="4653136"/>
            <a:ext cx="11553825" cy="1371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67408" y="2803443"/>
            <a:ext cx="3240360" cy="4095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4614" y="3670160"/>
            <a:ext cx="11194033" cy="7669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0023" y="5190405"/>
            <a:ext cx="11194033" cy="7669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775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70</cp:revision>
  <dcterms:created xsi:type="dcterms:W3CDTF">2015-09-16T06:44:00Z</dcterms:created>
  <dcterms:modified xsi:type="dcterms:W3CDTF">2025-08-11T02:37:43Z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