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32" r:id="rId2"/>
    <p:sldId id="335" r:id="rId3"/>
    <p:sldId id="336" r:id="rId4"/>
    <p:sldId id="354" r:id="rId5"/>
    <p:sldId id="355" r:id="rId6"/>
    <p:sldId id="337" r:id="rId7"/>
    <p:sldId id="338" r:id="rId8"/>
    <p:sldId id="339" r:id="rId9"/>
    <p:sldId id="340" r:id="rId10"/>
    <p:sldId id="341" r:id="rId11"/>
    <p:sldId id="356" r:id="rId12"/>
    <p:sldId id="357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8" r:id="rId22"/>
    <p:sldId id="350" r:id="rId23"/>
    <p:sldId id="351" r:id="rId24"/>
    <p:sldId id="352" r:id="rId25"/>
    <p:sldId id="353" r:id="rId26"/>
    <p:sldId id="334" r:id="rId27"/>
    <p:sldId id="359" r:id="rId28"/>
    <p:sldId id="360" r:id="rId29"/>
    <p:sldId id="361" r:id="rId30"/>
    <p:sldId id="362" r:id="rId31"/>
    <p:sldId id="363" r:id="rId32"/>
    <p:sldId id="364" r:id="rId33"/>
    <p:sldId id="365" r:id="rId34"/>
    <p:sldId id="366" r:id="rId35"/>
    <p:sldId id="367" r:id="rId36"/>
    <p:sldId id="368" r:id="rId37"/>
    <p:sldId id="369" r:id="rId38"/>
    <p:sldId id="370" r:id="rId39"/>
    <p:sldId id="371" r:id="rId40"/>
    <p:sldId id="372" r:id="rId41"/>
    <p:sldId id="373" r:id="rId42"/>
    <p:sldId id="374" r:id="rId43"/>
    <p:sldId id="375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26" autoAdjust="0"/>
    <p:restoredTop sz="95262" autoAdjust="0"/>
  </p:normalViewPr>
  <p:slideViewPr>
    <p:cSldViewPr showGuides="1">
      <p:cViewPr varScale="1">
        <p:scale>
          <a:sx n="86" d="100"/>
          <a:sy n="86" d="100"/>
        </p:scale>
        <p:origin x="955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3105150"/>
            <a:ext cx="49149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436" y="2672705"/>
            <a:ext cx="11553825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18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70178"/>
            <a:ext cx="7391400" cy="3429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6772" y="1693953"/>
            <a:ext cx="39814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00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32856"/>
            <a:ext cx="687705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10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04601"/>
            <a:ext cx="11496675" cy="4276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51723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14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623" y="1828802"/>
            <a:ext cx="10963275" cy="49434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91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0675" y="2557462"/>
            <a:ext cx="901065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59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916832"/>
            <a:ext cx="11468100" cy="1781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299695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41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530" y="1995531"/>
            <a:ext cx="80962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86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527" y="2132856"/>
            <a:ext cx="58483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3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61853"/>
          <a:stretch/>
        </p:blipFill>
        <p:spPr>
          <a:xfrm>
            <a:off x="409575" y="1921775"/>
            <a:ext cx="11372850" cy="6431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3968"/>
          <a:stretch/>
        </p:blipFill>
        <p:spPr>
          <a:xfrm>
            <a:off x="2567608" y="2764737"/>
            <a:ext cx="7305675" cy="39057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9503" r="63929" b="2057"/>
          <a:stretch/>
        </p:blipFill>
        <p:spPr>
          <a:xfrm>
            <a:off x="409575" y="2924944"/>
            <a:ext cx="4102249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84824" t="59503" b="2057"/>
          <a:stretch/>
        </p:blipFill>
        <p:spPr>
          <a:xfrm>
            <a:off x="10056439" y="2924944"/>
            <a:ext cx="1725985" cy="64807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560496" y="299695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07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645" y="2627581"/>
            <a:ext cx="1043940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599" y="2395537"/>
            <a:ext cx="504825" cy="2066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31704" y="3081660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59055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21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979509"/>
            <a:ext cx="11372850" cy="1628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793886"/>
            <a:ext cx="7229475" cy="27241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560496" y="299695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02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90737"/>
            <a:ext cx="7219950" cy="2676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40" y="1906905"/>
            <a:ext cx="32385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03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82772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0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2033761"/>
            <a:ext cx="11344275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00506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516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32856"/>
            <a:ext cx="109347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62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308" y="2132856"/>
            <a:ext cx="11420475" cy="3781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25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925175" cy="4895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184482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98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64" y="1916236"/>
            <a:ext cx="11477625" cy="36004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96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65121"/>
            <a:ext cx="10848975" cy="3857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501317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65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551" y="2132856"/>
            <a:ext cx="10687050" cy="2514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599" y="2395537"/>
            <a:ext cx="504825" cy="2066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35760" y="2135396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2889131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5820" y="3614544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40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646" y="2132856"/>
            <a:ext cx="53244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57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799" y="1924826"/>
            <a:ext cx="11515725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22108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25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08933"/>
            <a:ext cx="10972800" cy="482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94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32856"/>
            <a:ext cx="66008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92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303" y="1887837"/>
            <a:ext cx="11620500" cy="447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02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058" y="1923741"/>
            <a:ext cx="108775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03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69602"/>
          <a:stretch/>
        </p:blipFill>
        <p:spPr>
          <a:xfrm>
            <a:off x="335360" y="1988840"/>
            <a:ext cx="10848975" cy="1656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30088" t="36783" r="30752" b="1098"/>
          <a:stretch/>
        </p:blipFill>
        <p:spPr>
          <a:xfrm>
            <a:off x="7496196" y="3068960"/>
            <a:ext cx="4248472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57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037" y="2060848"/>
            <a:ext cx="1083945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04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662" y="2104603"/>
            <a:ext cx="99726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00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036" y="2007502"/>
            <a:ext cx="1083945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61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093" y="2330218"/>
            <a:ext cx="10829925" cy="3438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599" y="2395537"/>
            <a:ext cx="504825" cy="2066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24034" y="2408872"/>
            <a:ext cx="104738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00339" y="2775558"/>
            <a:ext cx="104738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88904" y="3538726"/>
            <a:ext cx="139407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61765" y="4653136"/>
            <a:ext cx="139407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75266" y="4627230"/>
            <a:ext cx="71538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56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932854"/>
            <a:ext cx="9937104" cy="4648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82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948" y="1949283"/>
            <a:ext cx="109537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79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721" y="2010142"/>
            <a:ext cx="108299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7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97" b="6253"/>
          <a:stretch/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137" y="2252439"/>
            <a:ext cx="99917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1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747" y="2808337"/>
            <a:ext cx="10744200" cy="16287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61"/>
          <a:stretch/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599" y="2395537"/>
            <a:ext cx="504825" cy="2066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26316" y="3249471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53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5" y="1942185"/>
            <a:ext cx="116395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9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119858"/>
            <a:ext cx="1145857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0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981175"/>
            <a:ext cx="1144905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2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00" b="11333"/>
          <a:stretch/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868598"/>
            <a:ext cx="114776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27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2025-08-10T10:36:19Z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