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100387"/>
            <a:ext cx="114300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238" y="1916832"/>
            <a:ext cx="1150620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81692" b="94274"/>
          <a:stretch/>
        </p:blipFill>
        <p:spPr>
          <a:xfrm>
            <a:off x="338000" y="1963271"/>
            <a:ext cx="2085592" cy="3136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241" t="7041"/>
          <a:stretch/>
        </p:blipFill>
        <p:spPr>
          <a:xfrm>
            <a:off x="1055440" y="2276872"/>
            <a:ext cx="9577064" cy="433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542" y="1963487"/>
            <a:ext cx="11534775" cy="382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7040" y="2780928"/>
            <a:ext cx="56929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039" y="4653135"/>
            <a:ext cx="11372277" cy="1139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40" y="2105025"/>
            <a:ext cx="1146810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038" y="2983036"/>
            <a:ext cx="5764985" cy="806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038" y="4233815"/>
            <a:ext cx="11372277" cy="1139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2025-08-11T07:39:00Z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