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32" r:id="rId2"/>
    <p:sldId id="335" r:id="rId3"/>
    <p:sldId id="336" r:id="rId4"/>
    <p:sldId id="354" r:id="rId5"/>
    <p:sldId id="355" r:id="rId6"/>
    <p:sldId id="337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4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3057525"/>
            <a:ext cx="40862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8" y="1932281"/>
            <a:ext cx="7362825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5393" y="1941407"/>
            <a:ext cx="39433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4062499"/>
            <a:ext cx="114490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185140"/>
            <a:ext cx="71723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75" y="1944450"/>
            <a:ext cx="114776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4" y="1861688"/>
            <a:ext cx="10915650" cy="4810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40" y="1906905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30" y="3076575"/>
            <a:ext cx="82867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4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62206"/>
            <a:ext cx="114585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654886"/>
            <a:ext cx="8083354" cy="28694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6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66484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31677"/>
            <a:ext cx="11477625" cy="1609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5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49" y="1895319"/>
            <a:ext cx="102489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1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90800"/>
            <a:ext cx="94583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2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81" y="2132856"/>
            <a:ext cx="108870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66" y="2636912"/>
            <a:ext cx="514350" cy="1476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43890" y="2564904"/>
            <a:ext cx="927757" cy="32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8363" y="3756297"/>
            <a:ext cx="927757" cy="32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74" y="1973800"/>
            <a:ext cx="114966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60791"/>
            <a:ext cx="108870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8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96" y="1939494"/>
            <a:ext cx="114204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2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84036"/>
            <a:ext cx="1096327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06905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1888701"/>
            <a:ext cx="114681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8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6987"/>
            <a:ext cx="74009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80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1957567"/>
            <a:ext cx="114776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1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985739"/>
            <a:ext cx="109728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76" y="2132856"/>
            <a:ext cx="57340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3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44129"/>
            <a:ext cx="11506200" cy="456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9411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66" y="3112647"/>
            <a:ext cx="514350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003" y="2140750"/>
            <a:ext cx="10906125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96629" y="3212976"/>
            <a:ext cx="927757" cy="32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7212" y="3933056"/>
            <a:ext cx="927757" cy="2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3933056"/>
            <a:ext cx="1512168" cy="2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4853920"/>
            <a:ext cx="927757" cy="2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5213960"/>
            <a:ext cx="927757" cy="2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2162"/>
            <a:ext cx="7696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892959"/>
            <a:ext cx="11572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031"/>
          <a:stretch/>
        </p:blipFill>
        <p:spPr>
          <a:xfrm>
            <a:off x="191344" y="1898700"/>
            <a:ext cx="10982325" cy="4770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8448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862580"/>
            <a:ext cx="11449050" cy="4181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4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16" y="1924726"/>
            <a:ext cx="10744200" cy="472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906905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14705"/>
            <a:ext cx="113347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2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40" y="2040210"/>
            <a:ext cx="10658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94964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8441"/>
          <a:stretch/>
        </p:blipFill>
        <p:spPr>
          <a:xfrm>
            <a:off x="361950" y="1908141"/>
            <a:ext cx="11468100" cy="425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72068"/>
            <a:ext cx="10582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14" y="2645790"/>
            <a:ext cx="1092517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66" y="2636912"/>
            <a:ext cx="514350" cy="1476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856" y="2666110"/>
            <a:ext cx="1152128" cy="32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2592" y="3140968"/>
            <a:ext cx="1152128" cy="32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6" y="1921311"/>
            <a:ext cx="106108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89040"/>
            <a:ext cx="1015312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42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1786051"/>
            <a:ext cx="105537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214" y="1915783"/>
            <a:ext cx="9801225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214" y="2780928"/>
            <a:ext cx="1014326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99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6" y="1895316"/>
            <a:ext cx="97250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81" y="1854686"/>
            <a:ext cx="9629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86363"/>
            <a:ext cx="1160145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03" y="2097344"/>
            <a:ext cx="11591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19" y="2060635"/>
            <a:ext cx="115538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20" y="1907588"/>
            <a:ext cx="104013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55" y="2115100"/>
            <a:ext cx="11430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2025-08-10T13:50:54Z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