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65" r:id="rId9"/>
    <p:sldId id="366" r:id="rId10"/>
    <p:sldId id="367" r:id="rId11"/>
    <p:sldId id="330" r:id="rId12"/>
    <p:sldId id="331" r:id="rId13"/>
    <p:sldId id="368" r:id="rId14"/>
    <p:sldId id="369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50" r:id="rId34"/>
    <p:sldId id="351" r:id="rId35"/>
    <p:sldId id="352" r:id="rId36"/>
    <p:sldId id="353" r:id="rId37"/>
    <p:sldId id="354" r:id="rId38"/>
    <p:sldId id="355" r:id="rId39"/>
    <p:sldId id="356" r:id="rId40"/>
    <p:sldId id="357" r:id="rId41"/>
    <p:sldId id="358" r:id="rId42"/>
    <p:sldId id="359" r:id="rId43"/>
    <p:sldId id="360" r:id="rId44"/>
    <p:sldId id="361" r:id="rId45"/>
    <p:sldId id="362" r:id="rId46"/>
    <p:sldId id="363" r:id="rId47"/>
    <p:sldId id="364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3124200"/>
            <a:ext cx="100393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690" y="2193621"/>
            <a:ext cx="113823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20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65" y="1914990"/>
            <a:ext cx="11401425" cy="3276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5215" y="1700808"/>
            <a:ext cx="30003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768" y="2160474"/>
            <a:ext cx="78867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1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65" y="1927332"/>
            <a:ext cx="114014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09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238" y="1990725"/>
            <a:ext cx="10906125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1328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10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15" y="2188482"/>
            <a:ext cx="11439525" cy="1628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8488" y="3241193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97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354" y="2070710"/>
            <a:ext cx="109061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6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765" y="2058507"/>
            <a:ext cx="10944225" cy="114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50622"/>
          <a:stretch/>
        </p:blipFill>
        <p:spPr>
          <a:xfrm>
            <a:off x="659399" y="3208040"/>
            <a:ext cx="10915650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88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765" y="2058507"/>
            <a:ext cx="10944225" cy="114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765" y="3204098"/>
            <a:ext cx="1094422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2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213876"/>
            <a:ext cx="11449050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2129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41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8840"/>
            <a:ext cx="666750" cy="467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287"/>
          <a:stretch/>
        </p:blipFill>
        <p:spPr>
          <a:xfrm>
            <a:off x="929180" y="2598018"/>
            <a:ext cx="8376989" cy="2343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99656" y="2603937"/>
            <a:ext cx="1440160" cy="304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3899" y="3079120"/>
            <a:ext cx="1440160" cy="304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32939" y="3578706"/>
            <a:ext cx="1218845" cy="304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649" y="2538412"/>
            <a:ext cx="82867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3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2194799"/>
            <a:ext cx="113823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25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46" y="2076036"/>
            <a:ext cx="10868025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08417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34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1816"/>
          <a:stretch/>
        </p:blipFill>
        <p:spPr>
          <a:xfrm>
            <a:off x="400050" y="2020457"/>
            <a:ext cx="11391900" cy="30647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50641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983" t="67753"/>
          <a:stretch/>
        </p:blipFill>
        <p:spPr>
          <a:xfrm>
            <a:off x="479376" y="2535315"/>
            <a:ext cx="10824300" cy="169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51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199822"/>
            <a:ext cx="114395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71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54" y="2024062"/>
            <a:ext cx="1082040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038123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38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140084"/>
            <a:ext cx="11410950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91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2151596"/>
            <a:ext cx="11382375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2129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58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9225" y="2080473"/>
            <a:ext cx="93535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61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8840"/>
            <a:ext cx="666750" cy="467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450" y="2971124"/>
            <a:ext cx="10591800" cy="1962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03466" y="4213786"/>
            <a:ext cx="1148318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8428" y="4735034"/>
            <a:ext cx="1507172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262" y="2060848"/>
            <a:ext cx="95154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68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002" y="2210488"/>
            <a:ext cx="71532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7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189987"/>
            <a:ext cx="11477625" cy="3876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49059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88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742" y="2238044"/>
            <a:ext cx="108394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9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195467"/>
            <a:ext cx="11334750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16106" y="332148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01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3558" y="2045336"/>
            <a:ext cx="7278216" cy="428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7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46" y="2208053"/>
            <a:ext cx="59912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89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2204864"/>
            <a:ext cx="11344275" cy="542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59882" y="2171725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16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1952344"/>
            <a:ext cx="10782300" cy="3143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51981"/>
          <a:stretch/>
        </p:blipFill>
        <p:spPr>
          <a:xfrm>
            <a:off x="658519" y="5092805"/>
            <a:ext cx="10810875" cy="928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78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525" y="1935572"/>
            <a:ext cx="10648950" cy="2171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891" y="4103555"/>
            <a:ext cx="1064895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97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476" y="3284984"/>
            <a:ext cx="10791825" cy="1733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1988840"/>
            <a:ext cx="666750" cy="4676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23792" y="3148682"/>
            <a:ext cx="5400600" cy="352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4596558"/>
            <a:ext cx="1368152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525" y="1935572"/>
            <a:ext cx="10648950" cy="2171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797" y="4077072"/>
            <a:ext cx="1071562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91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525" y="1935572"/>
            <a:ext cx="10648950" cy="2171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638" y="4095812"/>
            <a:ext cx="10734675" cy="103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8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057" y="1935572"/>
            <a:ext cx="10572750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742" y="3838027"/>
            <a:ext cx="106013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2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931640"/>
            <a:ext cx="114490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7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85908"/>
          <a:stretch/>
        </p:blipFill>
        <p:spPr>
          <a:xfrm>
            <a:off x="662819" y="2072208"/>
            <a:ext cx="10582275" cy="7087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8410"/>
          <a:stretch/>
        </p:blipFill>
        <p:spPr>
          <a:xfrm>
            <a:off x="662819" y="2924944"/>
            <a:ext cx="10582275" cy="3600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12424" y="220486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67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498" y="2566987"/>
            <a:ext cx="95916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84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020232"/>
            <a:ext cx="11439525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458112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6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461" y="1988840"/>
            <a:ext cx="5945485" cy="398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1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742" y="2528887"/>
            <a:ext cx="847725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68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888273"/>
            <a:ext cx="114204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0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738" t="1332" r="106"/>
          <a:stretch/>
        </p:blipFill>
        <p:spPr>
          <a:xfrm>
            <a:off x="450121" y="1974991"/>
            <a:ext cx="11305256" cy="437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395" y="2099292"/>
            <a:ext cx="10572750" cy="1771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711" y="4191047"/>
            <a:ext cx="106108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3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360" y="2153088"/>
            <a:ext cx="105632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63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290" y="2174726"/>
            <a:ext cx="105727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96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07662"/>
            <a:ext cx="105060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87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28645"/>
            <a:ext cx="105346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36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872" y="2162303"/>
            <a:ext cx="105156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05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151" y="2083549"/>
            <a:ext cx="10525125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4054149"/>
            <a:ext cx="10369152" cy="2168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15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490" y="2104611"/>
            <a:ext cx="105251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5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02470"/>
            <a:ext cx="97631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60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750" y="2123014"/>
            <a:ext cx="105441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13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123978"/>
            <a:ext cx="1133475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569071"/>
            <a:ext cx="98107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3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46" y="2086208"/>
            <a:ext cx="105060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96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14550"/>
            <a:ext cx="97155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38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307" t="1848"/>
          <a:stretch/>
        </p:blipFill>
        <p:spPr>
          <a:xfrm>
            <a:off x="412872" y="1935572"/>
            <a:ext cx="11384011" cy="4403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196771"/>
            <a:ext cx="114490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3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185613"/>
            <a:ext cx="113728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06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76</cp:revision>
  <dcterms:created xsi:type="dcterms:W3CDTF">2015-09-16T06:44:00Z</dcterms:created>
  <dcterms:modified xsi:type="dcterms:W3CDTF">2025-08-11T14:54:37Z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