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3167062"/>
            <a:ext cx="82010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954156"/>
            <a:ext cx="115252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47321"/>
            <a:ext cx="110394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29771"/>
            <a:ext cx="677227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040" y="2963389"/>
            <a:ext cx="569297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00275"/>
            <a:ext cx="1148715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039" y="3151772"/>
            <a:ext cx="11292535" cy="1933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12" y="2160849"/>
            <a:ext cx="1154430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040" y="2708920"/>
            <a:ext cx="569297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2025-08-11T05:28:12Z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