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57312"/>
            <a:ext cx="1155382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38129"/>
            <a:ext cx="114871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9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75453"/>
            <a:ext cx="114681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34274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31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76" y="1474042"/>
            <a:ext cx="1148715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02223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35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23" y="2128837"/>
            <a:ext cx="67913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13" y="1510137"/>
            <a:ext cx="114490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7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61" y="2105025"/>
            <a:ext cx="58959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47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31" y="1476163"/>
            <a:ext cx="1157287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32856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17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46" y="2809875"/>
            <a:ext cx="107823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0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475" y="1500806"/>
            <a:ext cx="11515725" cy="2648274"/>
            <a:chOff x="319475" y="1500806"/>
            <a:chExt cx="11515725" cy="26482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475" y="1500806"/>
              <a:ext cx="11515725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568055"/>
              <a:ext cx="9886950" cy="581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2852936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39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44" y="1503446"/>
            <a:ext cx="116014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94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5546"/>
          <a:stretch/>
        </p:blipFill>
        <p:spPr>
          <a:xfrm>
            <a:off x="358874" y="2060848"/>
            <a:ext cx="11487150" cy="37444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961048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747584"/>
            <a:ext cx="7920880" cy="33768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45" y="1500806"/>
            <a:ext cx="11544300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32856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22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068" y="2767012"/>
            <a:ext cx="1053465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5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87" y="1447460"/>
            <a:ext cx="115633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1443037"/>
            <a:ext cx="59055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36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91" y="1484784"/>
            <a:ext cx="108775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51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068" y="1384783"/>
            <a:ext cx="108013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85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43" y="1303444"/>
            <a:ext cx="107918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56992"/>
            <a:ext cx="1044116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07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038" y="1334077"/>
            <a:ext cx="109251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92897"/>
            <a:ext cx="10367773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0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377" y="1315415"/>
            <a:ext cx="108299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55276"/>
            <a:ext cx="10868025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3758" y="1988840"/>
            <a:ext cx="10722841" cy="1440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949" y="4914098"/>
            <a:ext cx="10722841" cy="1440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16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4" y="1512540"/>
            <a:ext cx="115157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843212"/>
            <a:ext cx="598170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143" y="1322106"/>
            <a:ext cx="109061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56992"/>
            <a:ext cx="1044116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80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69" y="1472813"/>
            <a:ext cx="108966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92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024" y="1322106"/>
            <a:ext cx="108489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18250"/>
            <a:ext cx="1044116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89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82" y="1412776"/>
            <a:ext cx="108585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47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90" y="1275161"/>
            <a:ext cx="10896600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830" y="2708920"/>
            <a:ext cx="10630786" cy="2576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86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16" y="1427388"/>
            <a:ext cx="108966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4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82" y="1294113"/>
            <a:ext cx="108585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065" y="2605525"/>
            <a:ext cx="11485276" cy="3087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31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49" y="1331437"/>
            <a:ext cx="108775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10441160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60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19" y="1517879"/>
            <a:ext cx="114681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1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065" y="1231436"/>
            <a:ext cx="108775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5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94115"/>
            <a:ext cx="115443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38" y="1353091"/>
            <a:ext cx="108489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3284984"/>
            <a:ext cx="11046337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93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94114"/>
            <a:ext cx="109251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9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82" y="1482144"/>
            <a:ext cx="115252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4" y="1524185"/>
            <a:ext cx="115919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56" y="1491475"/>
            <a:ext cx="115633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708920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19" y="1475453"/>
            <a:ext cx="115347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619" y="1494115"/>
            <a:ext cx="114966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34274"/>
            <a:ext cx="774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37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2025-08-12T09:08:23Z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