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3" r:id="rId28"/>
    <p:sldId id="354" r:id="rId29"/>
    <p:sldId id="355" r:id="rId30"/>
    <p:sldId id="349" r:id="rId31"/>
    <p:sldId id="350" r:id="rId32"/>
    <p:sldId id="351" r:id="rId33"/>
    <p:sldId id="35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48000"/>
            <a:ext cx="11487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35495"/>
            <a:ext cx="1137285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196" y="4326235"/>
            <a:ext cx="10820400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484" y="2132856"/>
            <a:ext cx="9006050" cy="38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87" y="2100039"/>
            <a:ext cx="85058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83" y="2232857"/>
            <a:ext cx="81915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62880"/>
            <a:ext cx="114109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0131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34" y="2232857"/>
            <a:ext cx="107061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042186"/>
            <a:ext cx="114204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6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196058"/>
            <a:ext cx="107823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8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987" y="2132856"/>
            <a:ext cx="70580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38" y="2225945"/>
            <a:ext cx="65341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2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123897"/>
            <a:ext cx="115062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2348880"/>
            <a:ext cx="3293542" cy="36927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641" y="2942721"/>
            <a:ext cx="5972175" cy="2505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15452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60849"/>
            <a:ext cx="113633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06" y="2158330"/>
            <a:ext cx="107727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61" y="2114194"/>
            <a:ext cx="108108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45" y="2208782"/>
            <a:ext cx="10820400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87971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93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158576"/>
            <a:ext cx="107918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15452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3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14" y="2151518"/>
            <a:ext cx="10744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0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75664"/>
            <a:ext cx="107823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0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61" y="2114194"/>
            <a:ext cx="108108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8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45" y="2208782"/>
            <a:ext cx="10820400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87971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1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158576"/>
            <a:ext cx="107918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15452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8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83135"/>
            <a:ext cx="60769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90" y="2027068"/>
            <a:ext cx="1081087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869160"/>
            <a:ext cx="10225136" cy="1488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26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63" y="2204864"/>
            <a:ext cx="10029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2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11555"/>
            <a:ext cx="100393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9" y="2170239"/>
            <a:ext cx="100869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60849"/>
            <a:ext cx="114204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87" y="2609850"/>
            <a:ext cx="84677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71312"/>
            <a:ext cx="1143952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317" y="4996943"/>
            <a:ext cx="10782300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50131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3" y="2213951"/>
            <a:ext cx="78962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87845"/>
            <a:ext cx="114109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707" y="1913909"/>
            <a:ext cx="107823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168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0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2025-08-12T07:21:24Z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