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2"/>
  </p:notesMasterIdLst>
  <p:handoutMasterIdLst>
    <p:handoutMasterId r:id="rId43"/>
  </p:handoutMasterIdLst>
  <p:sldIdLst>
    <p:sldId id="302" r:id="rId2"/>
    <p:sldId id="324" r:id="rId3"/>
    <p:sldId id="325" r:id="rId4"/>
    <p:sldId id="326" r:id="rId5"/>
    <p:sldId id="365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  <p:sldId id="352" r:id="rId32"/>
    <p:sldId id="353" r:id="rId33"/>
    <p:sldId id="354" r:id="rId34"/>
    <p:sldId id="355" r:id="rId35"/>
    <p:sldId id="356" r:id="rId36"/>
    <p:sldId id="357" r:id="rId37"/>
    <p:sldId id="358" r:id="rId38"/>
    <p:sldId id="359" r:id="rId39"/>
    <p:sldId id="360" r:id="rId40"/>
    <p:sldId id="361" r:id="rId41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>
        <p:scale>
          <a:sx n="84" d="100"/>
          <a:sy n="84" d="100"/>
        </p:scale>
        <p:origin x="989" y="12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6537" y="3133725"/>
            <a:ext cx="6638925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41267"/>
          <a:stretch/>
        </p:blipFill>
        <p:spPr>
          <a:xfrm>
            <a:off x="473493" y="2132856"/>
            <a:ext cx="10763250" cy="288108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84432" y="2132856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2415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64605"/>
          <a:stretch/>
        </p:blipFill>
        <p:spPr>
          <a:xfrm>
            <a:off x="537321" y="2560871"/>
            <a:ext cx="10763250" cy="1736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0977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762" y="2230338"/>
            <a:ext cx="11420475" cy="3790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4365104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9568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712" y="2186202"/>
            <a:ext cx="11458575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4889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627" y="2098322"/>
            <a:ext cx="10877550" cy="2847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40" y="2132856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3326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950" y="2167909"/>
            <a:ext cx="11468100" cy="4257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79344" y="3195832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8418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099" y="2562225"/>
            <a:ext cx="8772525" cy="173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638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237" y="2130298"/>
            <a:ext cx="11439525" cy="3829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71152" y="5384572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8254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383" y="2204791"/>
            <a:ext cx="6267450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340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050" y="1990256"/>
            <a:ext cx="11391900" cy="2019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43872" y="3398169"/>
            <a:ext cx="4608512" cy="309275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471152" y="3356992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9915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256" y="2024939"/>
            <a:ext cx="11068050" cy="4095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t="7261"/>
          <a:stretch/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7074" y="2406039"/>
            <a:ext cx="514350" cy="2867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063220" y="2350042"/>
            <a:ext cx="1968883" cy="2998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03740" y="4230707"/>
            <a:ext cx="864096" cy="2726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181567" y="4198691"/>
            <a:ext cx="589163" cy="3046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079776" y="4586338"/>
            <a:ext cx="1512168" cy="3046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032103" y="5061013"/>
            <a:ext cx="864096" cy="2726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120336" y="5733256"/>
            <a:ext cx="1224136" cy="2726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207" y="2209930"/>
            <a:ext cx="9610725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510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762" y="2167273"/>
            <a:ext cx="11420475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4715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651" y="2142106"/>
            <a:ext cx="10829925" cy="3790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84432" y="3212976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2384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812" y="2223259"/>
            <a:ext cx="11382375" cy="3810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71152" y="3212976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5918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43327"/>
          <a:stretch/>
        </p:blipFill>
        <p:spPr>
          <a:xfrm>
            <a:off x="532722" y="2238964"/>
            <a:ext cx="10915650" cy="2731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583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65637"/>
          <a:stretch/>
        </p:blipFill>
        <p:spPr>
          <a:xfrm>
            <a:off x="486067" y="2920485"/>
            <a:ext cx="10915650" cy="1656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1619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712" y="1936684"/>
            <a:ext cx="11458575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9687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720" y="2158381"/>
            <a:ext cx="10801350" cy="3362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84432" y="2132856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7671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207" y="2204864"/>
            <a:ext cx="7096125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8885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2046864"/>
            <a:ext cx="11430000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396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7261"/>
          <a:stretch/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7074" y="2406039"/>
            <a:ext cx="514350" cy="2867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658" y="2367733"/>
            <a:ext cx="10829925" cy="29622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632504" y="2406038"/>
            <a:ext cx="1017687" cy="3028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768408" y="3470160"/>
            <a:ext cx="1440160" cy="3028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112225" y="4536552"/>
            <a:ext cx="720080" cy="3028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1424" y="5095712"/>
            <a:ext cx="1224136" cy="2726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2307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079" y="1935133"/>
            <a:ext cx="10639425" cy="46672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96400" y="1916832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7013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662" y="1923569"/>
            <a:ext cx="11496675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6728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0084" y="1988840"/>
            <a:ext cx="5328592" cy="4445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0896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404" y="1970122"/>
            <a:ext cx="10506075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168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819" y="2109402"/>
            <a:ext cx="9705975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7781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346" y="2209800"/>
            <a:ext cx="9763125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8975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020" y="1968024"/>
            <a:ext cx="10544175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4913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2217390"/>
            <a:ext cx="9667875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6883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7406" y="2198534"/>
            <a:ext cx="9648825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3324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2207865"/>
            <a:ext cx="9582150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0372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770" y="2415757"/>
            <a:ext cx="10982325" cy="28289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t="7261"/>
          <a:stretch/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7074" y="2406039"/>
            <a:ext cx="514350" cy="28670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855640" y="2274596"/>
            <a:ext cx="8856984" cy="2903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44272" y="2574620"/>
            <a:ext cx="720080" cy="278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99332" y="2897590"/>
            <a:ext cx="720080" cy="3320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832552" y="4518264"/>
            <a:ext cx="720080" cy="3320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1532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377" y="2090737"/>
            <a:ext cx="9658350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4677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7261"/>
          <a:stretch/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7074" y="2406039"/>
            <a:ext cx="514350" cy="2867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6776" y="2703064"/>
            <a:ext cx="10906125" cy="16383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791744" y="2799216"/>
            <a:ext cx="1512168" cy="344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416480" y="3529078"/>
            <a:ext cx="1512168" cy="344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745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2000" b="11333"/>
          <a:stretch/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387" y="1955740"/>
            <a:ext cx="11325225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4754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2000" b="11333"/>
          <a:stretch/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337" y="2148664"/>
            <a:ext cx="11363325" cy="1571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9100" y="3987378"/>
            <a:ext cx="11353800" cy="151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775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2000" b="11333"/>
          <a:stretch/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762" y="2120476"/>
            <a:ext cx="11420475" cy="250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06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1904516"/>
            <a:ext cx="11430000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7887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0</Words>
  <Application>Microsoft Office PowerPoint</Application>
  <PresentationFormat>宽屏</PresentationFormat>
  <Paragraphs>0</Paragraphs>
  <Slides>40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73</cp:revision>
  <dcterms:created xsi:type="dcterms:W3CDTF">2015-09-16T06:44:00Z</dcterms:created>
  <dcterms:modified xsi:type="dcterms:W3CDTF">2025-08-12T03:59:42Z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