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32" r:id="rId2"/>
    <p:sldId id="335" r:id="rId3"/>
    <p:sldId id="336" r:id="rId4"/>
    <p:sldId id="354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77" r:id="rId45"/>
    <p:sldId id="378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138487"/>
            <a:ext cx="54292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68368"/>
            <a:ext cx="11382375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5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060848"/>
            <a:ext cx="114776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6216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1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21" y="3034433"/>
            <a:ext cx="11029950" cy="2695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935509"/>
            <a:ext cx="109728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0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22" y="3034432"/>
            <a:ext cx="11001375" cy="3038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935509"/>
            <a:ext cx="109728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1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60769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157412"/>
            <a:ext cx="115157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5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2517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12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112640"/>
            <a:ext cx="115062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8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059" y="1981788"/>
            <a:ext cx="7700739" cy="475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9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78230"/>
            <a:ext cx="773430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80" y="4090753"/>
            <a:ext cx="7839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83" y="2384392"/>
            <a:ext cx="108585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97" y="2288843"/>
            <a:ext cx="514350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3711" y="2198556"/>
            <a:ext cx="112258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5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06" y="2188809"/>
            <a:ext cx="114966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4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52"/>
          <a:stretch/>
        </p:blipFill>
        <p:spPr>
          <a:xfrm>
            <a:off x="407368" y="2051970"/>
            <a:ext cx="10858500" cy="44414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64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35572"/>
            <a:ext cx="115157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0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9632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3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3600"/>
            <a:ext cx="108394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25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90737"/>
            <a:ext cx="114300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25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24" y="1953328"/>
            <a:ext cx="10397908" cy="47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98" y="2171323"/>
            <a:ext cx="64865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65" y="1895241"/>
            <a:ext cx="115538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97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10" y="3037423"/>
            <a:ext cx="11001375" cy="2981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" y="1955297"/>
            <a:ext cx="108966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5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785"/>
          <a:stretch/>
        </p:blipFill>
        <p:spPr>
          <a:xfrm>
            <a:off x="795026" y="2449316"/>
            <a:ext cx="10906125" cy="2203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97" y="2288843"/>
            <a:ext cx="514350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8740" y="2564904"/>
            <a:ext cx="1358330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3025" y="2564904"/>
            <a:ext cx="843415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0777" y="2955424"/>
            <a:ext cx="843415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6681" y="4005064"/>
            <a:ext cx="843415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312" y="4501517"/>
            <a:ext cx="178112" cy="312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14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955297"/>
            <a:ext cx="1089660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07" y="3048132"/>
            <a:ext cx="110204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8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83724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5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931813"/>
            <a:ext cx="115443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267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824" y="2708920"/>
            <a:ext cx="5556870" cy="394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43092"/>
            <a:ext cx="109347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6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40606"/>
          <a:stretch/>
        </p:blipFill>
        <p:spPr>
          <a:xfrm>
            <a:off x="1037577" y="3017225"/>
            <a:ext cx="10134600" cy="27890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037" y="1964177"/>
            <a:ext cx="1006792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25" y="2619375"/>
            <a:ext cx="101155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0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18668"/>
          <a:stretch/>
        </p:blipFill>
        <p:spPr>
          <a:xfrm>
            <a:off x="335360" y="1988841"/>
            <a:ext cx="1086802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5246"/>
          <a:stretch/>
        </p:blipFill>
        <p:spPr>
          <a:xfrm>
            <a:off x="335360" y="1962206"/>
            <a:ext cx="10877550" cy="34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9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2714625"/>
            <a:ext cx="99917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8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20888"/>
            <a:ext cx="10877550" cy="2466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97" y="2288843"/>
            <a:ext cx="514350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29124" y="2451368"/>
            <a:ext cx="843415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8809" y="3012192"/>
            <a:ext cx="843415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9160" y="4141460"/>
            <a:ext cx="1643579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4137502"/>
            <a:ext cx="1643579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4522281"/>
            <a:ext cx="789777" cy="2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18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1972068"/>
            <a:ext cx="108775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4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566" y="1944450"/>
            <a:ext cx="5621346" cy="465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7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8282"/>
          <a:stretch/>
        </p:blipFill>
        <p:spPr>
          <a:xfrm>
            <a:off x="425124" y="1935572"/>
            <a:ext cx="10791825" cy="253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0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7634"/>
          <a:stretch/>
        </p:blipFill>
        <p:spPr>
          <a:xfrm>
            <a:off x="700087" y="2113955"/>
            <a:ext cx="10791825" cy="318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8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31" y="1926586"/>
            <a:ext cx="110394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915" y="2132037"/>
            <a:ext cx="100679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1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800" t="29420" r="2001" b="-1"/>
          <a:stretch/>
        </p:blipFill>
        <p:spPr>
          <a:xfrm>
            <a:off x="446821" y="2682286"/>
            <a:ext cx="11305256" cy="3704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628800"/>
            <a:ext cx="315277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6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31" y="2573782"/>
            <a:ext cx="11372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1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050" y="1629615"/>
            <a:ext cx="310515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" y="2673408"/>
            <a:ext cx="11534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3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252" y="2200312"/>
            <a:ext cx="865822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02" y="3207221"/>
            <a:ext cx="112966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4989" t="794" r="24990" b="84668"/>
          <a:stretch/>
        </p:blipFill>
        <p:spPr>
          <a:xfrm>
            <a:off x="983432" y="1655434"/>
            <a:ext cx="3168352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9417" y="1930352"/>
            <a:ext cx="6046363" cy="477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2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2025-08-10T09:11:21Z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