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4332"/>
            <a:ext cx="115062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75" y="1350099"/>
            <a:ext cx="115157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988840"/>
            <a:ext cx="5982870" cy="4320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7858" y="1944825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18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75" y="2071687"/>
            <a:ext cx="86487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46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29" y="1312775"/>
            <a:ext cx="114871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41864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9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50" y="1340768"/>
            <a:ext cx="114966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55573"/>
            <a:ext cx="9972675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7858" y="1942185"/>
            <a:ext cx="792088" cy="570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1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20" y="2780928"/>
            <a:ext cx="1083945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27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75" y="1322106"/>
            <a:ext cx="115252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0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437"/>
            <a:ext cx="114966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41864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80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9" y="1278091"/>
            <a:ext cx="115728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9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7076"/>
          <a:stretch/>
        </p:blipFill>
        <p:spPr>
          <a:xfrm>
            <a:off x="325281" y="1294113"/>
            <a:ext cx="11496675" cy="12707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5725" t="26821" r="325" b="52396"/>
          <a:stretch/>
        </p:blipFill>
        <p:spPr>
          <a:xfrm>
            <a:off x="983432" y="2618249"/>
            <a:ext cx="10801200" cy="1152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098" t="51501" r="34773" b="438"/>
          <a:stretch/>
        </p:blipFill>
        <p:spPr>
          <a:xfrm>
            <a:off x="911424" y="3861047"/>
            <a:ext cx="6912768" cy="26642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57858" y="198884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41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161" y="1356902"/>
            <a:ext cx="115538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023524"/>
            <a:ext cx="114966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7858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45" y="1306084"/>
            <a:ext cx="109442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80" y="1384783"/>
            <a:ext cx="108394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1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45" y="1412776"/>
            <a:ext cx="108204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17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5808"/>
            <a:ext cx="108489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776" y="3340968"/>
            <a:ext cx="10631831" cy="2070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78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44" y="1299916"/>
            <a:ext cx="108394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776" y="3228997"/>
            <a:ext cx="10631831" cy="704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776" y="5373216"/>
            <a:ext cx="10631831" cy="704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5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88" y="1370044"/>
            <a:ext cx="114681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5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37" y="1300804"/>
            <a:ext cx="108394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776" y="3284984"/>
            <a:ext cx="10631831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53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992" y="1322106"/>
            <a:ext cx="108966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03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377" y="1395412"/>
            <a:ext cx="108299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31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91" y="1331437"/>
            <a:ext cx="108775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776" y="2564904"/>
            <a:ext cx="10631831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2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74" y="1340768"/>
            <a:ext cx="115347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8527" y="197950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4788"/>
          <a:stretch/>
        </p:blipFill>
        <p:spPr>
          <a:xfrm>
            <a:off x="576737" y="1324889"/>
            <a:ext cx="10820400" cy="3904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6776" y="3955770"/>
            <a:ext cx="10631831" cy="141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54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730" y="1519411"/>
            <a:ext cx="102012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8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00" y="1340768"/>
            <a:ext cx="113538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6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15" y="1378092"/>
            <a:ext cx="108204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3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5475"/>
            <a:ext cx="108299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4746" y="1988840"/>
            <a:ext cx="7281774" cy="480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415018"/>
            <a:ext cx="86409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1908" y="3391073"/>
            <a:ext cx="126512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5868" y="4103706"/>
            <a:ext cx="126512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15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591" y="1295530"/>
            <a:ext cx="10810875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6776" y="3284984"/>
            <a:ext cx="10631831" cy="2818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2203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18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4" y="1342037"/>
            <a:ext cx="115062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12687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27" y="1344141"/>
            <a:ext cx="115062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3384985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63" y="1331437"/>
            <a:ext cx="114871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90" y="2744316"/>
            <a:ext cx="1110615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7858" y="3384985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19" y="1359252"/>
            <a:ext cx="115443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29" y="1331437"/>
            <a:ext cx="114966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198884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0325"/>
            <a:ext cx="114966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858" y="4753137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51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2025-08-12T13:01:29Z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