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903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143250"/>
            <a:ext cx="66865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227" t="1759"/>
          <a:stretch/>
        </p:blipFill>
        <p:spPr>
          <a:xfrm>
            <a:off x="408757" y="1988840"/>
            <a:ext cx="11374486" cy="4575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709862"/>
            <a:ext cx="11410950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51516"/>
            <a:ext cx="11401425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" y="1988840"/>
            <a:ext cx="104489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66" y="2198173"/>
            <a:ext cx="6477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132856"/>
            <a:ext cx="1137285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188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92449"/>
            <a:ext cx="10972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90" y="2232857"/>
            <a:ext cx="70008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148878"/>
            <a:ext cx="113728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007502"/>
            <a:ext cx="8352928" cy="447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37" y="2220598"/>
            <a:ext cx="523875" cy="2847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671"/>
          <a:stretch/>
        </p:blipFill>
        <p:spPr>
          <a:xfrm>
            <a:off x="919534" y="2069741"/>
            <a:ext cx="10662667" cy="361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43672" y="3156398"/>
            <a:ext cx="864096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3573016"/>
            <a:ext cx="100811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3577208"/>
            <a:ext cx="864096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216" y="4448542"/>
            <a:ext cx="1080120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9936" y="5256980"/>
            <a:ext cx="1270991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76871"/>
            <a:ext cx="70675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03649"/>
            <a:ext cx="1142047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138139"/>
            <a:ext cx="115157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47" y="2060848"/>
            <a:ext cx="107823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5" y="2204864"/>
            <a:ext cx="59531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41943"/>
            <a:ext cx="113633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89" y="1919887"/>
            <a:ext cx="10753725" cy="483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190690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53919"/>
            <a:ext cx="1143952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8181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2" y="1958427"/>
            <a:ext cx="114490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37" y="2220598"/>
            <a:ext cx="52387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326" y="2672130"/>
            <a:ext cx="10239375" cy="1971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3009195"/>
            <a:ext cx="1270991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820785"/>
            <a:ext cx="1270991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61" y="1916236"/>
            <a:ext cx="10848975" cy="458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9162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93" y="2150140"/>
            <a:ext cx="1150620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9969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02" y="2154510"/>
            <a:ext cx="10791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9473" b="75884"/>
          <a:stretch/>
        </p:blipFill>
        <p:spPr>
          <a:xfrm>
            <a:off x="395287" y="1923523"/>
            <a:ext cx="4620593" cy="1217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31248"/>
          <a:stretch/>
        </p:blipFill>
        <p:spPr>
          <a:xfrm>
            <a:off x="395287" y="3184983"/>
            <a:ext cx="11401425" cy="347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84" y="1962684"/>
            <a:ext cx="105441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91" y="2195512"/>
            <a:ext cx="105251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32855"/>
            <a:ext cx="105727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717031"/>
            <a:ext cx="10153128" cy="2670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84" y="1947570"/>
            <a:ext cx="4600575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2060848"/>
            <a:ext cx="43815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73" y="2075820"/>
            <a:ext cx="104870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766507"/>
            <a:ext cx="10153128" cy="169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5" y="1933095"/>
            <a:ext cx="10506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37" y="2220598"/>
            <a:ext cx="52387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912" y="2421204"/>
            <a:ext cx="10839450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20" y="4033257"/>
            <a:ext cx="910951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28" y="2054157"/>
            <a:ext cx="104394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34" y="2041260"/>
            <a:ext cx="105060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56" y="2247900"/>
            <a:ext cx="97536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5" y="1953560"/>
            <a:ext cx="10525125" cy="3343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625196"/>
            <a:ext cx="10153128" cy="1820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4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31" y="2223526"/>
            <a:ext cx="97440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9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892" t="4640"/>
          <a:stretch/>
        </p:blipFill>
        <p:spPr>
          <a:xfrm>
            <a:off x="442052" y="1988840"/>
            <a:ext cx="11307241" cy="27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82" y="2372834"/>
            <a:ext cx="115252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955441"/>
            <a:ext cx="11382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76462"/>
            <a:ext cx="11487150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94" y="4951094"/>
            <a:ext cx="87249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05" y="2047065"/>
            <a:ext cx="11382375" cy="43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</Words>
  <Application>Microsoft Office PowerPoint</Application>
  <PresentationFormat>宽屏</PresentationFormat>
  <Paragraphs>1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2025-08-11T08:05:45Z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