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65" r:id="rId13"/>
    <p:sldId id="366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  <p:sldId id="356" r:id="rId37"/>
    <p:sldId id="357" r:id="rId38"/>
    <p:sldId id="358" r:id="rId39"/>
    <p:sldId id="359" r:id="rId40"/>
    <p:sldId id="360" r:id="rId41"/>
    <p:sldId id="361" r:id="rId42"/>
    <p:sldId id="362" r:id="rId43"/>
    <p:sldId id="363" r:id="rId44"/>
    <p:sldId id="364" r:id="rId45"/>
    <p:sldId id="367" r:id="rId46"/>
    <p:sldId id="368" r:id="rId47"/>
    <p:sldId id="369" r:id="rId48"/>
    <p:sldId id="370" r:id="rId49"/>
    <p:sldId id="371" r:id="rId50"/>
    <p:sldId id="372" r:id="rId51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093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3109912"/>
            <a:ext cx="56388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994" y="1914713"/>
            <a:ext cx="11563350" cy="1181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792" y="3079881"/>
            <a:ext cx="11496675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97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994" y="1914713"/>
            <a:ext cx="11563350" cy="1181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4091"/>
          <a:stretch/>
        </p:blipFill>
        <p:spPr>
          <a:xfrm>
            <a:off x="314519" y="3026358"/>
            <a:ext cx="11544300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6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289" y="1970178"/>
            <a:ext cx="7562850" cy="3648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785" y="1635850"/>
            <a:ext cx="34861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34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228" y="2142187"/>
            <a:ext cx="74771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91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890130"/>
            <a:ext cx="11420475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443711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88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916666"/>
            <a:ext cx="10944225" cy="4648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2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379" y="2647950"/>
            <a:ext cx="874395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1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181225"/>
            <a:ext cx="11372850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414908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63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122809"/>
            <a:ext cx="109728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25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40" y="2186734"/>
            <a:ext cx="76295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4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91" y="3004848"/>
            <a:ext cx="542925" cy="2247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1119"/>
          <a:stretch/>
        </p:blipFill>
        <p:spPr>
          <a:xfrm>
            <a:off x="880592" y="2172611"/>
            <a:ext cx="10633446" cy="2952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95600" y="2564904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592" y="2940697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97412" y="3421380"/>
            <a:ext cx="12428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76120" y="3914205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023871"/>
            <a:ext cx="114395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056" y="2156833"/>
            <a:ext cx="10934700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51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715" y="2643187"/>
            <a:ext cx="7620000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71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192897"/>
            <a:ext cx="11468100" cy="152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080098"/>
            <a:ext cx="1077277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8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36" y="2105609"/>
            <a:ext cx="10848975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91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195127"/>
            <a:ext cx="11430000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58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045" y="2647950"/>
            <a:ext cx="605790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61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969637"/>
            <a:ext cx="11468100" cy="448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386104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68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1915981"/>
            <a:ext cx="115157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7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355" y="2176073"/>
            <a:ext cx="10839450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32129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88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91" y="2370362"/>
            <a:ext cx="542925" cy="2247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685" y="3033906"/>
            <a:ext cx="10172700" cy="771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64352" y="3049146"/>
            <a:ext cx="1368152" cy="323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544" y="2633662"/>
            <a:ext cx="72580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9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0872"/>
          <a:stretch/>
        </p:blipFill>
        <p:spPr>
          <a:xfrm>
            <a:off x="409575" y="2017551"/>
            <a:ext cx="11372850" cy="3715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01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0718"/>
          <a:stretch/>
        </p:blipFill>
        <p:spPr>
          <a:xfrm>
            <a:off x="457099" y="2175493"/>
            <a:ext cx="10829925" cy="1541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46" y="4330420"/>
            <a:ext cx="10487025" cy="1685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83983" t="70359"/>
          <a:stretch/>
        </p:blipFill>
        <p:spPr>
          <a:xfrm>
            <a:off x="9768408" y="3638350"/>
            <a:ext cx="1734640" cy="77075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0456" y="371703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7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202706"/>
            <a:ext cx="114109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89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670" y="2147694"/>
            <a:ext cx="10839450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16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337" y="2509837"/>
            <a:ext cx="777240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78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996065"/>
            <a:ext cx="11372850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32849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975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134" y="1904433"/>
            <a:ext cx="6211416" cy="45129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91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418" y="2221950"/>
            <a:ext cx="70770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8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916954"/>
            <a:ext cx="114204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32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691" y="2370362"/>
            <a:ext cx="542925" cy="2247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024" y="2270941"/>
            <a:ext cx="10858500" cy="3305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2286180"/>
            <a:ext cx="936104" cy="293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80062" y="3374000"/>
            <a:ext cx="936104" cy="293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94573" y="3736082"/>
            <a:ext cx="936104" cy="293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92144" y="4147175"/>
            <a:ext cx="936104" cy="293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502" y="2160622"/>
            <a:ext cx="104965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7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591" y="2096667"/>
            <a:ext cx="104870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7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7523" y="1986200"/>
            <a:ext cx="6297141" cy="433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84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451" y="2151969"/>
            <a:ext cx="105346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36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667" y="2146234"/>
            <a:ext cx="105441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1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692" y="2018130"/>
            <a:ext cx="10544175" cy="3848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32" y="4365103"/>
            <a:ext cx="10297144" cy="1612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92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032" y="1939117"/>
            <a:ext cx="10610850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4365103"/>
            <a:ext cx="10441160" cy="23401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77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413" y="1977309"/>
            <a:ext cx="1057275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85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840" y="2204554"/>
            <a:ext cx="98774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08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777" y="1930454"/>
            <a:ext cx="104584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73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547" t="1440" b="32903"/>
          <a:stretch/>
        </p:blipFill>
        <p:spPr>
          <a:xfrm>
            <a:off x="395397" y="1987017"/>
            <a:ext cx="11412586" cy="3602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690" y="2166148"/>
            <a:ext cx="97917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53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547" t="73659" b="-2"/>
          <a:stretch/>
        </p:blipFill>
        <p:spPr>
          <a:xfrm>
            <a:off x="395397" y="2208921"/>
            <a:ext cx="11412586" cy="144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894" y="1897222"/>
            <a:ext cx="1163955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48445"/>
            <a:ext cx="11487150" cy="3819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994" y="1914713"/>
            <a:ext cx="11563350" cy="118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3091630"/>
            <a:ext cx="11563350" cy="2457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41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</Words>
  <Application>Microsoft Office PowerPoint</Application>
  <PresentationFormat>宽屏</PresentationFormat>
  <Paragraphs>1</Paragraphs>
  <Slides>50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2025-08-12T03:29:23Z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