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33500"/>
            <a:ext cx="11525250" cy="4191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281" y="1312775"/>
            <a:ext cx="11534775" cy="3124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59184" y="2611264"/>
            <a:ext cx="8094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4037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525" y="1331437"/>
            <a:ext cx="11477625" cy="182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31146" y="2619156"/>
            <a:ext cx="8094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7724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484784"/>
            <a:ext cx="10963275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2189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806" y="1350099"/>
            <a:ext cx="11515725" cy="1800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212976"/>
            <a:ext cx="9001000" cy="3280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31146" y="2600416"/>
            <a:ext cx="8094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0942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691" y="1359430"/>
            <a:ext cx="11439525" cy="457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43950" y="1891983"/>
            <a:ext cx="6313711" cy="447927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31146" y="1268760"/>
            <a:ext cx="8094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2341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0715" y="2181225"/>
            <a:ext cx="6905625" cy="249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9984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70418"/>
            <a:ext cx="11534775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31146" y="3861048"/>
            <a:ext cx="8094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9056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029" y="1356790"/>
            <a:ext cx="11487150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31146" y="2564904"/>
            <a:ext cx="8094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0696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957" y="1338128"/>
            <a:ext cx="11468100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31146" y="1934588"/>
            <a:ext cx="8094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9665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6246" y="1443639"/>
            <a:ext cx="11477625" cy="2390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7355" y="3976464"/>
            <a:ext cx="10868025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013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874" y="1359508"/>
            <a:ext cx="7753350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612" y="2215108"/>
            <a:ext cx="11534775" cy="3086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31146" y="3436157"/>
            <a:ext cx="8094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142" y="1421176"/>
            <a:ext cx="10839450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3371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766" y="1369574"/>
            <a:ext cx="10887075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519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750" y="1268760"/>
            <a:ext cx="10915650" cy="3057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492896"/>
            <a:ext cx="10485130" cy="20162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8960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939" y="1304272"/>
            <a:ext cx="10868025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140968"/>
            <a:ext cx="10485130" cy="20162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870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506" y="1307099"/>
            <a:ext cx="10858500" cy="4314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5440" y="2492896"/>
            <a:ext cx="10485130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3603" y="4974837"/>
            <a:ext cx="10485130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939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956" y="1386142"/>
            <a:ext cx="11458575" cy="2362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0556" y="3932322"/>
            <a:ext cx="10839450" cy="114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0323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506" y="1319905"/>
            <a:ext cx="10782300" cy="168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1844824"/>
            <a:ext cx="10485130" cy="20162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3396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40" y="1315330"/>
            <a:ext cx="10858500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538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506" y="1305256"/>
            <a:ext cx="10848975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068960"/>
            <a:ext cx="10485130" cy="20162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6598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811" y="1340768"/>
            <a:ext cx="10868025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8154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40768"/>
            <a:ext cx="11572875" cy="2428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66658" y="2564904"/>
            <a:ext cx="8094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2307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120" y="1302611"/>
            <a:ext cx="10925175" cy="3009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068960"/>
            <a:ext cx="10485130" cy="20162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523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002" y="1323828"/>
            <a:ext cx="10858500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4199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506" y="1295394"/>
            <a:ext cx="10877550" cy="2924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5440" y="2492896"/>
            <a:ext cx="10485130" cy="20162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9753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0262" y="1278622"/>
            <a:ext cx="10829925" cy="2381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5440" y="2492896"/>
            <a:ext cx="10485130" cy="20162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3584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91644"/>
            <a:ext cx="11487150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0464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000"/>
          <a:stretch/>
        </p:blipFill>
        <p:spPr>
          <a:xfrm>
            <a:off x="628003" y="1433314"/>
            <a:ext cx="10953750" cy="5092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582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906125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140968"/>
            <a:ext cx="10485130" cy="20162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7214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6010" y="1313150"/>
            <a:ext cx="10887075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139982"/>
            <a:ext cx="10485130" cy="23052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1189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616912"/>
            <a:ext cx="10248900" cy="2990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3166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93288"/>
            <a:ext cx="10325100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9403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368" y="1313462"/>
            <a:ext cx="11591925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5536" y="2573782"/>
            <a:ext cx="8094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1532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418" y="1312775"/>
            <a:ext cx="11553825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5536" y="1268760"/>
            <a:ext cx="8094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4754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037" y="1312775"/>
            <a:ext cx="11525250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66658" y="1916832"/>
            <a:ext cx="8094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775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345" y="1284782"/>
            <a:ext cx="11544300" cy="316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59184" y="2573782"/>
            <a:ext cx="8094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506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605" y="1331437"/>
            <a:ext cx="11534775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48902" y="1925710"/>
            <a:ext cx="8094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7887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044" y="1303444"/>
            <a:ext cx="11525250" cy="2486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59184" y="2619156"/>
            <a:ext cx="8094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9353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宽屏</PresentationFormat>
  <Paragraphs>0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68</cp:revision>
  <dcterms:created xsi:type="dcterms:W3CDTF">2015-09-16T06:44:00Z</dcterms:created>
  <dcterms:modified xsi:type="dcterms:W3CDTF">2025-08-13T02:51:11Z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