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5" r:id="rId3"/>
    <p:sldId id="326" r:id="rId4"/>
    <p:sldId id="365" r:id="rId5"/>
    <p:sldId id="366" r:id="rId6"/>
    <p:sldId id="327" r:id="rId7"/>
    <p:sldId id="328" r:id="rId8"/>
    <p:sldId id="329" r:id="rId9"/>
    <p:sldId id="367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8" r:id="rId46"/>
    <p:sldId id="369" r:id="rId47"/>
    <p:sldId id="370" r:id="rId48"/>
    <p:sldId id="371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3119437"/>
            <a:ext cx="7019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44223"/>
            <a:ext cx="11401425" cy="3895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52858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110705"/>
            <a:ext cx="10915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9" y="2703642"/>
            <a:ext cx="871537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28850"/>
            <a:ext cx="114585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3163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6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1975445"/>
            <a:ext cx="10896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0848"/>
            <a:ext cx="69723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60848"/>
            <a:ext cx="114300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1982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98" y="2590800"/>
            <a:ext cx="106775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45" y="2154519"/>
            <a:ext cx="109442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916832"/>
            <a:ext cx="1138237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469" y="4005064"/>
            <a:ext cx="10753725" cy="154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97205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25216"/>
            <a:ext cx="57150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712"/>
          <a:stretch/>
        </p:blipFill>
        <p:spPr>
          <a:xfrm>
            <a:off x="978123" y="3040967"/>
            <a:ext cx="10677153" cy="2219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96400" y="2996952"/>
            <a:ext cx="1728192" cy="339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4077072"/>
            <a:ext cx="792088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3732" y="4533504"/>
            <a:ext cx="1806364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548"/>
          <a:stretch/>
        </p:blipFill>
        <p:spPr>
          <a:xfrm>
            <a:off x="548744" y="2657475"/>
            <a:ext cx="10681071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49" y="2148878"/>
            <a:ext cx="113252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864303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650" y="2130896"/>
            <a:ext cx="6362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707" y="2224028"/>
            <a:ext cx="104489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058322"/>
            <a:ext cx="113538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61" y="2171700"/>
            <a:ext cx="107442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0450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134716"/>
            <a:ext cx="113538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16" y="2205037"/>
            <a:ext cx="1082992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20503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51443"/>
            <a:ext cx="113728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50" y="2276872"/>
            <a:ext cx="11010900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125" y="4815814"/>
            <a:ext cx="51435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25216"/>
            <a:ext cx="57150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537" y="3383156"/>
            <a:ext cx="160020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737" y="2132856"/>
            <a:ext cx="901065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68698" y="2564904"/>
            <a:ext cx="1187342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2933822"/>
            <a:ext cx="2088232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3272817"/>
            <a:ext cx="1187342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5780" y="3717311"/>
            <a:ext cx="1542747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032" y="5224813"/>
            <a:ext cx="2160240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07" y="2229772"/>
            <a:ext cx="108394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095532"/>
            <a:ext cx="11420475" cy="1409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3429000"/>
            <a:ext cx="7512521" cy="30478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83143" y="29291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0" y="2234387"/>
            <a:ext cx="104679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88840"/>
            <a:ext cx="1136332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959503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9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9616" y="1923523"/>
            <a:ext cx="6912768" cy="4716615"/>
            <a:chOff x="1152525" y="1781175"/>
            <a:chExt cx="9886950" cy="67747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2525" y="1781175"/>
              <a:ext cx="9886950" cy="3295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6475" y="5107897"/>
              <a:ext cx="7639050" cy="344805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60850"/>
            <a:ext cx="64579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34691"/>
            <a:ext cx="113728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17255"/>
            <a:ext cx="104870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91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31" y="1942185"/>
            <a:ext cx="114204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69" y="2071092"/>
            <a:ext cx="105441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25216"/>
            <a:ext cx="57150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537" y="3383156"/>
            <a:ext cx="1600200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457" y="3039614"/>
            <a:ext cx="9048750" cy="213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08568" y="3809609"/>
            <a:ext cx="360040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4179821"/>
            <a:ext cx="2232248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3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59" y="2168811"/>
            <a:ext cx="97059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27" y="2105000"/>
            <a:ext cx="105251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91" y="2300287"/>
            <a:ext cx="105251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56" y="2204864"/>
            <a:ext cx="104489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6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737" y="2178119"/>
            <a:ext cx="96774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053" y="2104863"/>
            <a:ext cx="105251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9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90" y="2196252"/>
            <a:ext cx="105060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52" y="2132856"/>
            <a:ext cx="97440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0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30" y="2214195"/>
            <a:ext cx="1053465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722048"/>
            <a:ext cx="9937104" cy="1579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77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25216"/>
            <a:ext cx="571500" cy="304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503" y="2725460"/>
            <a:ext cx="10725150" cy="2638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368" y="4251568"/>
            <a:ext cx="2160240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4605511"/>
            <a:ext cx="576064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4946203"/>
            <a:ext cx="823012" cy="29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10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267" t="2254"/>
          <a:stretch/>
        </p:blipFill>
        <p:spPr>
          <a:xfrm>
            <a:off x="452113" y="1951516"/>
            <a:ext cx="11379249" cy="353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13" y="2228850"/>
            <a:ext cx="114490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289"/>
          <a:stretch/>
        </p:blipFill>
        <p:spPr>
          <a:xfrm>
            <a:off x="469998" y="1942185"/>
            <a:ext cx="11306175" cy="36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185987"/>
            <a:ext cx="114014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10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2025-08-11T09:49:23Z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