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60845"/>
            <a:ext cx="1172527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991372"/>
            <a:ext cx="11420475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1490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48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2846" y="2132856"/>
            <a:ext cx="8444061" cy="417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66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29" y="2228301"/>
            <a:ext cx="93726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3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045065"/>
            <a:ext cx="113728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30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0171" y="1957907"/>
            <a:ext cx="7925147" cy="4761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12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593" y="2227068"/>
            <a:ext cx="72961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72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209019"/>
            <a:ext cx="1140142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40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44460"/>
            <a:ext cx="108680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37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2970"/>
          <a:stretch/>
        </p:blipFill>
        <p:spPr>
          <a:xfrm>
            <a:off x="479376" y="2132856"/>
            <a:ext cx="9953748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26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51596"/>
            <a:ext cx="10096500" cy="2371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320" y="4797152"/>
            <a:ext cx="15430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33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5201"/>
          <a:stretch/>
        </p:blipFill>
        <p:spPr>
          <a:xfrm>
            <a:off x="348955" y="2141734"/>
            <a:ext cx="11458575" cy="34563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50131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11" y="2065953"/>
            <a:ext cx="99631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86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033337"/>
            <a:ext cx="99822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21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476" y="2195926"/>
            <a:ext cx="1083945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2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5718" y="1988840"/>
            <a:ext cx="5920128" cy="34563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397" y="5594945"/>
            <a:ext cx="8143875" cy="714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0396" y="5565606"/>
            <a:ext cx="8287891" cy="815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50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721" y="2193379"/>
            <a:ext cx="108870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15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778" y="2066131"/>
            <a:ext cx="101060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34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814" y="2025336"/>
            <a:ext cx="100012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20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872" y="2211094"/>
            <a:ext cx="997267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42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94" y="2193029"/>
            <a:ext cx="99917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52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441" t="71549"/>
          <a:stretch/>
        </p:blipFill>
        <p:spPr>
          <a:xfrm>
            <a:off x="481345" y="2718782"/>
            <a:ext cx="10835183" cy="15175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2158708"/>
            <a:ext cx="11344275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0050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628" y="2609850"/>
            <a:ext cx="102584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226909"/>
            <a:ext cx="11391900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0770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787" y="2213198"/>
            <a:ext cx="87344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002" y="2275556"/>
            <a:ext cx="104679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31" y="1249059"/>
            <a:ext cx="11096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2182254"/>
            <a:ext cx="11382375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0770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6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2025-08-12T06:35:00Z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