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32" r:id="rId2"/>
    <p:sldId id="335" r:id="rId3"/>
    <p:sldId id="336" r:id="rId4"/>
    <p:sldId id="354" r:id="rId5"/>
    <p:sldId id="355" r:id="rId6"/>
    <p:sldId id="337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4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133725"/>
            <a:ext cx="93916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01235"/>
            <a:ext cx="11620500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5892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88" y="1862766"/>
            <a:ext cx="10944225" cy="49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8775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64368"/>
            <a:ext cx="114395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5" y="1920348"/>
            <a:ext cx="114776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39" y="1935572"/>
            <a:ext cx="9220969" cy="456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6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543175"/>
            <a:ext cx="9058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21" y="1880954"/>
            <a:ext cx="115538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8870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770" y="1927680"/>
            <a:ext cx="6080227" cy="467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2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750"/>
          <a:stretch/>
        </p:blipFill>
        <p:spPr>
          <a:xfrm>
            <a:off x="2049453" y="3429397"/>
            <a:ext cx="9519667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41" y="2132856"/>
            <a:ext cx="5334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781" y="3942581"/>
            <a:ext cx="1238250" cy="82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4509120"/>
            <a:ext cx="1152128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4509120"/>
            <a:ext cx="936104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888512"/>
            <a:ext cx="936104" cy="25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8201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02" y="2060848"/>
            <a:ext cx="114109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8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066925"/>
            <a:ext cx="111156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2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03" y="2132856"/>
            <a:ext cx="11572875" cy="156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2913906"/>
            <a:ext cx="3456384" cy="947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5932" y="2708920"/>
            <a:ext cx="2914684" cy="39140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b="50830"/>
          <a:stretch/>
        </p:blipFill>
        <p:spPr>
          <a:xfrm>
            <a:off x="446815" y="3887680"/>
            <a:ext cx="6981825" cy="17281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1812" y="309944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22" y="2562225"/>
            <a:ext cx="71151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63" y="2123978"/>
            <a:ext cx="11601450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402193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0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90800"/>
            <a:ext cx="107823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93" y="2015474"/>
            <a:ext cx="11439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38"/>
          <a:stretch/>
        </p:blipFill>
        <p:spPr>
          <a:xfrm>
            <a:off x="407368" y="2060848"/>
            <a:ext cx="10783444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83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889149"/>
            <a:ext cx="115919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6612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41" y="2132856"/>
            <a:ext cx="5334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81" y="3942581"/>
            <a:ext cx="1238250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1500"/>
          <a:stretch/>
        </p:blipFill>
        <p:spPr>
          <a:xfrm>
            <a:off x="2066216" y="2925982"/>
            <a:ext cx="9457184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7648" y="4149080"/>
            <a:ext cx="720080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5840" y="4533405"/>
            <a:ext cx="720080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2958367"/>
            <a:ext cx="720080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60" y="3968529"/>
            <a:ext cx="720080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4338948"/>
            <a:ext cx="1152128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39" y="2088466"/>
            <a:ext cx="10582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28" y="2614612"/>
            <a:ext cx="89439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91" y="1926694"/>
            <a:ext cx="115633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397" y="1997716"/>
            <a:ext cx="8008962" cy="459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4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72" y="1988840"/>
            <a:ext cx="10582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5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63" y="1903059"/>
            <a:ext cx="83534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2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261" y="2032595"/>
            <a:ext cx="103155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6203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0841"/>
          <a:stretch/>
        </p:blipFill>
        <p:spPr>
          <a:xfrm>
            <a:off x="379750" y="2132857"/>
            <a:ext cx="1050607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48" y="2106222"/>
            <a:ext cx="10639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41" y="2132856"/>
            <a:ext cx="5334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16" y="2600416"/>
            <a:ext cx="10839450" cy="3343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9775" y="3028313"/>
            <a:ext cx="1152128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395043"/>
            <a:ext cx="1008112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4797151"/>
            <a:ext cx="1008112" cy="266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658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42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71687"/>
            <a:ext cx="106680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068960"/>
            <a:ext cx="1044116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6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4" y="2079588"/>
            <a:ext cx="10610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43125"/>
            <a:ext cx="97726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6" y="2124722"/>
            <a:ext cx="107156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7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066"/>
          <a:stretch/>
        </p:blipFill>
        <p:spPr>
          <a:xfrm>
            <a:off x="191344" y="2060848"/>
            <a:ext cx="992505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0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6" y="2034214"/>
            <a:ext cx="97536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41" y="2132856"/>
            <a:ext cx="5334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052" y="2627605"/>
            <a:ext cx="10734675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25133" y="3447993"/>
            <a:ext cx="810827" cy="31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826" t="4243" r="1616"/>
          <a:stretch/>
        </p:blipFill>
        <p:spPr>
          <a:xfrm>
            <a:off x="418214" y="1998702"/>
            <a:ext cx="11377265" cy="346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80" y="1930718"/>
            <a:ext cx="117252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03" y="2132856"/>
            <a:ext cx="114109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650"/>
          <a:stretch/>
        </p:blipFill>
        <p:spPr>
          <a:xfrm>
            <a:off x="407368" y="1835902"/>
            <a:ext cx="1041631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2025-08-10T13:20:35Z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