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3128962"/>
            <a:ext cx="85820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91444"/>
            <a:ext cx="11344275" cy="453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35557"/>
            <a:ext cx="114014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54597"/>
            <a:ext cx="1081087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3172" y="3053918"/>
            <a:ext cx="91736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223604"/>
            <a:ext cx="11344275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2777457"/>
            <a:ext cx="4032448" cy="30628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675" y="5832580"/>
            <a:ext cx="10534650" cy="628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35220" y="3053918"/>
            <a:ext cx="91736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169765"/>
            <a:ext cx="1140142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941168"/>
            <a:ext cx="91736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872" y="2609850"/>
            <a:ext cx="86963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043755"/>
            <a:ext cx="114776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15100"/>
            <a:ext cx="10677525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29926" y="3968568"/>
            <a:ext cx="902578" cy="64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54" y="2564904"/>
            <a:ext cx="106489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429000"/>
            <a:ext cx="99155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032060"/>
            <a:ext cx="1140142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7228" y="4112584"/>
            <a:ext cx="91736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658"/>
          <a:stretch/>
        </p:blipFill>
        <p:spPr>
          <a:xfrm>
            <a:off x="943468" y="2218531"/>
            <a:ext cx="10881742" cy="3514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06" y="2116834"/>
            <a:ext cx="533400" cy="3810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35760" y="2288949"/>
            <a:ext cx="1296144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0014" y="2297827"/>
            <a:ext cx="1512609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1" y="2646055"/>
            <a:ext cx="576064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88489" y="3645024"/>
            <a:ext cx="1336722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68593" y="3988613"/>
            <a:ext cx="1200015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08168" y="5085184"/>
            <a:ext cx="1200015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" y="2304256"/>
            <a:ext cx="90678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18" y="2671762"/>
            <a:ext cx="104489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183145"/>
            <a:ext cx="114681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942" y="1965920"/>
            <a:ext cx="1083945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3172" y="1988840"/>
            <a:ext cx="91736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4741"/>
          <a:stretch/>
        </p:blipFill>
        <p:spPr>
          <a:xfrm>
            <a:off x="381000" y="2173971"/>
            <a:ext cx="11430000" cy="33876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7228" y="4904672"/>
            <a:ext cx="91736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74" y="2614612"/>
            <a:ext cx="95154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945729"/>
            <a:ext cx="114490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46" y="1955101"/>
            <a:ext cx="10839450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3172" y="2060848"/>
            <a:ext cx="91736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002044"/>
            <a:ext cx="113919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2147389"/>
            <a:ext cx="10763250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9196" y="2132856"/>
            <a:ext cx="91736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706" y="2116834"/>
            <a:ext cx="533400" cy="381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085" y="2492896"/>
            <a:ext cx="10668000" cy="3095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1864" y="2507269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3373529"/>
            <a:ext cx="1008112" cy="27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98" y="2233542"/>
            <a:ext cx="56197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024705"/>
            <a:ext cx="1142047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5358" y="4112584"/>
            <a:ext cx="91736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98" y="2571750"/>
            <a:ext cx="96774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3773"/>
          <a:stretch/>
        </p:blipFill>
        <p:spPr>
          <a:xfrm>
            <a:off x="270815" y="1966626"/>
            <a:ext cx="11410950" cy="18668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746" y="3804491"/>
            <a:ext cx="9624766" cy="279286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63212" y="3176480"/>
            <a:ext cx="91736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2195105"/>
            <a:ext cx="56007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994770"/>
            <a:ext cx="113919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541" y="2138362"/>
            <a:ext cx="10525125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541" y="4869160"/>
            <a:ext cx="9344025" cy="1533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96400" y="2178230"/>
            <a:ext cx="91736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88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7171"/>
          <a:stretch/>
        </p:blipFill>
        <p:spPr>
          <a:xfrm>
            <a:off x="389878" y="1945434"/>
            <a:ext cx="11430000" cy="429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12" y="2168368"/>
            <a:ext cx="10496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60474"/>
            <a:ext cx="80295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6486" y="2884994"/>
            <a:ext cx="7056784" cy="374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706" y="2116834"/>
            <a:ext cx="533400" cy="381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215"/>
          <a:stretch/>
        </p:blipFill>
        <p:spPr>
          <a:xfrm>
            <a:off x="821660" y="2997696"/>
            <a:ext cx="10844704" cy="1295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23792" y="3429000"/>
            <a:ext cx="1224136" cy="305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3" y="3428999"/>
            <a:ext cx="657647" cy="305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87734" y="3834760"/>
            <a:ext cx="657647" cy="305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64" y="2193654"/>
            <a:ext cx="1045845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933056"/>
            <a:ext cx="10153128" cy="1575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84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55312"/>
            <a:ext cx="10477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6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06" y="2186124"/>
            <a:ext cx="96393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1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58" y="2249254"/>
            <a:ext cx="95821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13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758" y="2230857"/>
            <a:ext cx="955357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87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024" t="4550" r="397" b="1520"/>
          <a:stretch/>
        </p:blipFill>
        <p:spPr>
          <a:xfrm>
            <a:off x="452742" y="1987857"/>
            <a:ext cx="11305256" cy="446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065" t="1277" b="-295"/>
          <a:stretch/>
        </p:blipFill>
        <p:spPr>
          <a:xfrm>
            <a:off x="398490" y="1979962"/>
            <a:ext cx="11355436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2243220"/>
            <a:ext cx="112966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03" y="2176696"/>
            <a:ext cx="11334750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36526" t="1341" r="36992" b="81346"/>
          <a:stretch/>
        </p:blipFill>
        <p:spPr>
          <a:xfrm>
            <a:off x="4583831" y="1988840"/>
            <a:ext cx="3024337" cy="8640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25868"/>
          <a:stretch/>
        </p:blipFill>
        <p:spPr>
          <a:xfrm>
            <a:off x="394640" y="2897326"/>
            <a:ext cx="11420475" cy="37000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2025-08-11T11:29:28Z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