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3033712"/>
            <a:ext cx="110394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44" y="1916832"/>
            <a:ext cx="11525250" cy="3524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460"/>
          <a:stretch/>
        </p:blipFill>
        <p:spPr>
          <a:xfrm>
            <a:off x="326029" y="1879426"/>
            <a:ext cx="11458575" cy="486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38" y="1935494"/>
            <a:ext cx="11515725" cy="1857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924944"/>
            <a:ext cx="11305256" cy="795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68" y="2047850"/>
            <a:ext cx="1151572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465940"/>
            <a:ext cx="11305256" cy="96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784" y="4221088"/>
            <a:ext cx="11305256" cy="96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2025-08-10T07:35:14Z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