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7"/>
  </p:notesMasterIdLst>
  <p:handoutMasterIdLst>
    <p:handoutMasterId r:id="rId48"/>
  </p:handoutMasterIdLst>
  <p:sldIdLst>
    <p:sldId id="332" r:id="rId2"/>
    <p:sldId id="331" r:id="rId3"/>
    <p:sldId id="333" r:id="rId4"/>
    <p:sldId id="302" r:id="rId5"/>
    <p:sldId id="324" r:id="rId6"/>
    <p:sldId id="325" r:id="rId7"/>
    <p:sldId id="327" r:id="rId8"/>
    <p:sldId id="344" r:id="rId9"/>
    <p:sldId id="328" r:id="rId10"/>
    <p:sldId id="345" r:id="rId11"/>
    <p:sldId id="329" r:id="rId12"/>
    <p:sldId id="330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4" r:id="rId31"/>
    <p:sldId id="355" r:id="rId32"/>
    <p:sldId id="356" r:id="rId33"/>
    <p:sldId id="357" r:id="rId34"/>
    <p:sldId id="358" r:id="rId35"/>
    <p:sldId id="359" r:id="rId36"/>
    <p:sldId id="360" r:id="rId37"/>
    <p:sldId id="361" r:id="rId38"/>
    <p:sldId id="353" r:id="rId39"/>
    <p:sldId id="362" r:id="rId40"/>
    <p:sldId id="363" r:id="rId41"/>
    <p:sldId id="364" r:id="rId42"/>
    <p:sldId id="365" r:id="rId43"/>
    <p:sldId id="366" r:id="rId44"/>
    <p:sldId id="367" r:id="rId45"/>
    <p:sldId id="368" r:id="rId46"/>
  </p:sldIdLst>
  <p:sldSz cx="12192000" cy="6858000"/>
  <p:notesSz cx="6858000" cy="9144000"/>
  <p:custDataLst>
    <p:tags r:id="rId4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54064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2412" y="3109912"/>
            <a:ext cx="406717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060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2576512"/>
            <a:ext cx="11487150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256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r="-26" b="26845"/>
          <a:stretch/>
        </p:blipFill>
        <p:spPr>
          <a:xfrm>
            <a:off x="335360" y="3280933"/>
            <a:ext cx="6840760" cy="268964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1938134"/>
            <a:ext cx="4629150" cy="1257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64152" y="2852936"/>
            <a:ext cx="4114800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0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204864"/>
            <a:ext cx="10877550" cy="1733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056440" y="221318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887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974701"/>
            <a:ext cx="11458575" cy="30384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691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258210"/>
            <a:ext cx="10810875" cy="173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221318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889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589" y="1948876"/>
            <a:ext cx="11458575" cy="3609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400506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972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095532"/>
            <a:ext cx="9248775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259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892" y="1994323"/>
            <a:ext cx="11439525" cy="2981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429309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722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887" y="2060848"/>
            <a:ext cx="10944225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007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812" y="4154088"/>
            <a:ext cx="10972800" cy="20669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125" y="2086201"/>
            <a:ext cx="10953750" cy="210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628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2129"/>
          <a:stretch/>
        </p:blipFill>
        <p:spPr>
          <a:xfrm>
            <a:off x="430081" y="2132856"/>
            <a:ext cx="11335816" cy="36099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03512" y="3131300"/>
            <a:ext cx="93610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05514" y="3084582"/>
            <a:ext cx="77364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52152" y="4185085"/>
            <a:ext cx="18242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007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630" y="2214195"/>
            <a:ext cx="611505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759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389" y="2014193"/>
            <a:ext cx="6772275" cy="3486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6201" y="1539118"/>
            <a:ext cx="3096344" cy="516613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51984" y="486916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1433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383" y="2204864"/>
            <a:ext cx="3810000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761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402" y="2060848"/>
            <a:ext cx="11410950" cy="3238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04512" y="213285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924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714" y="2232857"/>
            <a:ext cx="8258175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270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064" y="1926163"/>
            <a:ext cx="1147762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269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375" y="2007502"/>
            <a:ext cx="10963275" cy="4171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456" y="213285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707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799" y="2063488"/>
            <a:ext cx="11449050" cy="2676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407707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559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970" y="1988840"/>
            <a:ext cx="1094422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170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408" y="3582347"/>
            <a:ext cx="10944225" cy="2857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/>
          <a:srcRect b="62607"/>
          <a:stretch/>
        </p:blipFill>
        <p:spPr>
          <a:xfrm>
            <a:off x="620970" y="1988841"/>
            <a:ext cx="10944225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31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556" y="2125558"/>
            <a:ext cx="10763250" cy="4257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7356" y="2648342"/>
            <a:ext cx="476250" cy="1504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75520" y="3933056"/>
            <a:ext cx="93610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72064" y="2877320"/>
            <a:ext cx="410445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09984" y="3255839"/>
            <a:ext cx="93610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54370" y="4034995"/>
            <a:ext cx="137054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91344" y="5585430"/>
            <a:ext cx="200662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136560" y="5577034"/>
            <a:ext cx="50024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295800" y="5902034"/>
            <a:ext cx="57606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027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699" y="2204864"/>
            <a:ext cx="718185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912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539" y="1988840"/>
            <a:ext cx="1149667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241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963487"/>
            <a:ext cx="10877550" cy="3429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292494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0968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628900"/>
            <a:ext cx="992505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02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1925567"/>
            <a:ext cx="1150620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512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382" y="1897574"/>
            <a:ext cx="3429000" cy="1562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6160" y="1603056"/>
            <a:ext cx="3024336" cy="510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511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988840"/>
            <a:ext cx="10591800" cy="4257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5404" y="4767451"/>
            <a:ext cx="11057176" cy="16435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426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32403"/>
          <a:stretch/>
        </p:blipFill>
        <p:spPr>
          <a:xfrm>
            <a:off x="296357" y="1866535"/>
            <a:ext cx="10677525" cy="365069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72264" y="3933056"/>
            <a:ext cx="2160240" cy="4617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23792" y="4797152"/>
            <a:ext cx="3096344" cy="4617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6638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026" y="3802834"/>
            <a:ext cx="10677525" cy="17716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/>
          <a:srcRect b="64001"/>
          <a:stretch/>
        </p:blipFill>
        <p:spPr>
          <a:xfrm>
            <a:off x="296357" y="1863487"/>
            <a:ext cx="10677525" cy="194421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71464" y="4371980"/>
            <a:ext cx="1728192" cy="4617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3357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692" y="2004862"/>
            <a:ext cx="10572750" cy="4133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4509120"/>
            <a:ext cx="10081120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0923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l="2751" r="1539"/>
          <a:stretch/>
        </p:blipFill>
        <p:spPr>
          <a:xfrm>
            <a:off x="386066" y="1951516"/>
            <a:ext cx="11377264" cy="3057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727" y="1906905"/>
            <a:ext cx="10620375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418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361" y="2007502"/>
            <a:ext cx="10553700" cy="4076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3789040"/>
            <a:ext cx="10369152" cy="2592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913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906905"/>
            <a:ext cx="1056322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898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035495"/>
            <a:ext cx="1057275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737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060848"/>
            <a:ext cx="10658475" cy="4219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3" y="4797152"/>
            <a:ext cx="9794379" cy="14832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962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972" y="1951516"/>
            <a:ext cx="10763250" cy="2352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2852936"/>
            <a:ext cx="10099782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161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63924"/>
          <a:stretch/>
        </p:blipFill>
        <p:spPr>
          <a:xfrm>
            <a:off x="221209" y="2618250"/>
            <a:ext cx="11544300" cy="17387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43546"/>
          <a:stretch/>
        </p:blipFill>
        <p:spPr>
          <a:xfrm>
            <a:off x="221209" y="2627581"/>
            <a:ext cx="11544300" cy="2720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30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t="-191" r="84546" b="88047"/>
          <a:stretch/>
        </p:blipFill>
        <p:spPr>
          <a:xfrm>
            <a:off x="10131522" y="5490446"/>
            <a:ext cx="1779668" cy="57606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/>
          <a:srcRect l="1824"/>
          <a:stretch/>
        </p:blipFill>
        <p:spPr>
          <a:xfrm>
            <a:off x="326029" y="1970178"/>
            <a:ext cx="9902996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75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1391" t="22579"/>
          <a:stretch/>
        </p:blipFill>
        <p:spPr>
          <a:xfrm>
            <a:off x="385097" y="2263679"/>
            <a:ext cx="11355520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224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1927950"/>
            <a:ext cx="3152775" cy="942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2912913"/>
            <a:ext cx="6124575" cy="36957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20136" y="2276872"/>
            <a:ext cx="411480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775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1</Words>
  <Application>Microsoft Office PowerPoint</Application>
  <PresentationFormat>宽屏</PresentationFormat>
  <Paragraphs>1</Paragraphs>
  <Slides>45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4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74</cp:revision>
  <dcterms:created xsi:type="dcterms:W3CDTF">2015-09-16T06:44:00Z</dcterms:created>
  <dcterms:modified xsi:type="dcterms:W3CDTF">2025-08-10T08:31:25Z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