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3086100"/>
            <a:ext cx="77438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390055"/>
            <a:ext cx="114871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015" y="2456284"/>
            <a:ext cx="111728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2399515"/>
            <a:ext cx="102870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43" y="2467543"/>
            <a:ext cx="1145857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898" y="3244438"/>
            <a:ext cx="3521878" cy="400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86260"/>
            <a:ext cx="11139218" cy="886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001738"/>
            <a:ext cx="1144905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645024"/>
            <a:ext cx="11311081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366755"/>
            <a:ext cx="4464496" cy="400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268832"/>
            <a:ext cx="11311081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2025-08-11T11:37:52Z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