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61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0989CB-2F1C-50D3-A8BD-087FA91E4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04864"/>
            <a:ext cx="8362950" cy="8858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C13DBBE-05C2-1DE2-AFF0-FC66C3E76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690" y="3446140"/>
            <a:ext cx="42386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802C5-119B-C0E1-A777-F3BD8C632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04" y="1110559"/>
            <a:ext cx="9517072" cy="4636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5C162-F05F-3338-9835-722A7DEE30C6}"/>
              </a:ext>
            </a:extLst>
          </p:cNvPr>
          <p:cNvSpPr/>
          <p:nvPr/>
        </p:nvSpPr>
        <p:spPr bwMode="white">
          <a:xfrm>
            <a:off x="8645024" y="2132856"/>
            <a:ext cx="5473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6DBFDC-5BC2-0520-6995-A425C9221A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8629480" y="2708920"/>
            <a:ext cx="3558402" cy="254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6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DA740-CB60-D714-022B-4D037B7E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83966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3FA8E-43BB-C4AF-BD89-734F64FAA9B2}"/>
              </a:ext>
            </a:extLst>
          </p:cNvPr>
          <p:cNvSpPr/>
          <p:nvPr/>
        </p:nvSpPr>
        <p:spPr bwMode="white">
          <a:xfrm>
            <a:off x="10142163" y="4539337"/>
            <a:ext cx="297420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0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3D843-95FD-6900-AB68-3D40ECD58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26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1FE47-4890-B683-A381-E8CEB9D68F29}"/>
              </a:ext>
            </a:extLst>
          </p:cNvPr>
          <p:cNvSpPr/>
          <p:nvPr/>
        </p:nvSpPr>
        <p:spPr bwMode="white">
          <a:xfrm>
            <a:off x="10729771" y="1554733"/>
            <a:ext cx="380856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1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0657E-2466-A107-E582-617E58C59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6254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15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31C29-EA96-D64B-E25E-1E6239EA8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2892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0FE5B-E14B-CC0E-F037-19BDAAF8552A}"/>
              </a:ext>
            </a:extLst>
          </p:cNvPr>
          <p:cNvSpPr/>
          <p:nvPr/>
        </p:nvSpPr>
        <p:spPr bwMode="white">
          <a:xfrm>
            <a:off x="10374239" y="4466402"/>
            <a:ext cx="328287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28D10-2962-499B-F32C-C9C383FD5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58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43FE6-67E0-8871-20B1-E7C3B5BEA923}"/>
              </a:ext>
            </a:extLst>
          </p:cNvPr>
          <p:cNvSpPr/>
          <p:nvPr/>
        </p:nvSpPr>
        <p:spPr bwMode="white">
          <a:xfrm>
            <a:off x="10663122" y="1439375"/>
            <a:ext cx="371335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8C4405-738C-09C5-59F2-F90191D751CD}"/>
              </a:ext>
            </a:extLst>
          </p:cNvPr>
          <p:cNvSpPr/>
          <p:nvPr/>
        </p:nvSpPr>
        <p:spPr bwMode="white">
          <a:xfrm>
            <a:off x="10691686" y="4232925"/>
            <a:ext cx="342769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3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BF65C-76DC-A68E-C495-A1F6D219B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41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93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5FC90-E561-B228-19F6-0F9C08C43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34" y="990000"/>
            <a:ext cx="104217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1B520-3E20-6B1B-C103-FEB394F2FEE5}"/>
              </a:ext>
            </a:extLst>
          </p:cNvPr>
          <p:cNvSpPr/>
          <p:nvPr/>
        </p:nvSpPr>
        <p:spPr bwMode="white">
          <a:xfrm>
            <a:off x="10213065" y="2093534"/>
            <a:ext cx="315014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AAEF9-3890-B3BD-6EE1-00C1CE395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429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2A54B2-CBDF-09FC-0CDB-1D05334E2305}"/>
              </a:ext>
            </a:extLst>
          </p:cNvPr>
          <p:cNvSpPr/>
          <p:nvPr/>
        </p:nvSpPr>
        <p:spPr bwMode="white">
          <a:xfrm>
            <a:off x="10610156" y="2253006"/>
            <a:ext cx="38085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5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AB32B-09C0-6FCE-1B7F-79EB24E94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8784976" cy="55739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38BBF-6BE2-3653-6E87-412A5E03299C}"/>
              </a:ext>
            </a:extLst>
          </p:cNvPr>
          <p:cNvSpPr/>
          <p:nvPr/>
        </p:nvSpPr>
        <p:spPr bwMode="white">
          <a:xfrm>
            <a:off x="4871864" y="4437112"/>
            <a:ext cx="526487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8EAB56E-F424-5924-975E-5D98584C5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836182"/>
            <a:ext cx="3168354" cy="283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61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1E1A0-D410-D5B7-1723-AEF3F337E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836712"/>
            <a:ext cx="38110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D0824455-FE69-F9B0-9E38-06A70B124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0"/>
          <a:stretch>
            <a:fillRect/>
          </a:stretch>
        </p:blipFill>
        <p:spPr>
          <a:xfrm>
            <a:off x="1487488" y="1412776"/>
            <a:ext cx="9325728" cy="43936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6447B8-A5C7-2005-A26C-40FBBD2C653E}"/>
              </a:ext>
            </a:extLst>
          </p:cNvPr>
          <p:cNvSpPr/>
          <p:nvPr/>
        </p:nvSpPr>
        <p:spPr bwMode="white">
          <a:xfrm>
            <a:off x="5591944" y="1390242"/>
            <a:ext cx="5628911" cy="349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D6F3ADE-38C9-6A69-CF66-DB5E47F48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268760"/>
            <a:ext cx="4300984" cy="384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81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B1F95-6447-9547-686A-4B5A87EC5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86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FF0B3-F684-0C35-408D-79DC3BF64B48}"/>
              </a:ext>
            </a:extLst>
          </p:cNvPr>
          <p:cNvSpPr/>
          <p:nvPr/>
        </p:nvSpPr>
        <p:spPr bwMode="white">
          <a:xfrm>
            <a:off x="10556780" y="2560206"/>
            <a:ext cx="342770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0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31E31-8BFC-FABC-8130-FCF4B4CB4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96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74E340-84C1-CF6D-7062-40007CAA2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173655"/>
            <a:ext cx="11340000" cy="3662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1CD40-241F-4967-22C8-969BF435BFF0}"/>
              </a:ext>
            </a:extLst>
          </p:cNvPr>
          <p:cNvSpPr/>
          <p:nvPr/>
        </p:nvSpPr>
        <p:spPr bwMode="white">
          <a:xfrm>
            <a:off x="10713734" y="2402587"/>
            <a:ext cx="437984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9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8A25E-35EF-81A8-BC79-9B798B99D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AAFF7-29A3-4E87-29D7-ECD67DD497FA}"/>
              </a:ext>
            </a:extLst>
          </p:cNvPr>
          <p:cNvSpPr/>
          <p:nvPr/>
        </p:nvSpPr>
        <p:spPr bwMode="white">
          <a:xfrm>
            <a:off x="10443173" y="1452654"/>
            <a:ext cx="371334" cy="4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9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2AE50-5475-A9A4-1D92-54CE392B5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00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11C0F-4E16-A4A9-26FB-DFB937FEB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575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A6BEE-47F8-68A8-B036-D9F615F4CAF4}"/>
              </a:ext>
            </a:extLst>
          </p:cNvPr>
          <p:cNvSpPr/>
          <p:nvPr/>
        </p:nvSpPr>
        <p:spPr bwMode="white">
          <a:xfrm>
            <a:off x="10706565" y="2397568"/>
            <a:ext cx="380855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7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E169A-9856-08AC-0FE7-38791C113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96A7E-3FDD-7C46-65F1-158CC635B755}"/>
              </a:ext>
            </a:extLst>
          </p:cNvPr>
          <p:cNvSpPr/>
          <p:nvPr/>
        </p:nvSpPr>
        <p:spPr bwMode="white">
          <a:xfrm>
            <a:off x="10443173" y="2359317"/>
            <a:ext cx="371334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8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367F6-68D4-3BE2-1803-9B5035535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8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44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EC842-2D71-8424-85B8-4E6E6268E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55E7A-14EB-5751-0EC1-462FE3F005CD}"/>
              </a:ext>
            </a:extLst>
          </p:cNvPr>
          <p:cNvSpPr/>
          <p:nvPr/>
        </p:nvSpPr>
        <p:spPr bwMode="white">
          <a:xfrm>
            <a:off x="10443173" y="2472151"/>
            <a:ext cx="371334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4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E6BBA-5C21-DFDB-49E0-F5D75A350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674"/>
            <a:ext cx="11340000" cy="17283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83E8D5-1677-ED44-CE3E-3DEB07CF9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356992"/>
            <a:ext cx="11340000" cy="177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3FC94-D001-F3E2-E7E7-3F8A77432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764704"/>
            <a:ext cx="50678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38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DEC5B-88C3-22CA-03B0-A08F52301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8C439-A0CB-0F0B-33A4-5D00931FFBC5}"/>
              </a:ext>
            </a:extLst>
          </p:cNvPr>
          <p:cNvSpPr/>
          <p:nvPr/>
        </p:nvSpPr>
        <p:spPr bwMode="white">
          <a:xfrm>
            <a:off x="10490780" y="2366767"/>
            <a:ext cx="342770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4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E039E-676C-FDB7-621A-96A7A7407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00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A65F5-0FD6-3BB4-90E5-0CF83CE1F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17540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746F7C-8B72-6F4B-D72E-6CBCC6BADA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420888"/>
            <a:ext cx="6884436" cy="425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584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A969B-8F02-0709-8312-6C6F48D96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1955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B1961-BC2D-8622-1BA8-BA4D377ACD69}"/>
              </a:ext>
            </a:extLst>
          </p:cNvPr>
          <p:cNvSpPr/>
          <p:nvPr/>
        </p:nvSpPr>
        <p:spPr bwMode="white">
          <a:xfrm>
            <a:off x="2123611" y="2206764"/>
            <a:ext cx="1104483" cy="4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26627D-9D89-5D45-46A7-C5EF4B4FC0DD}"/>
              </a:ext>
            </a:extLst>
          </p:cNvPr>
          <p:cNvSpPr/>
          <p:nvPr/>
        </p:nvSpPr>
        <p:spPr bwMode="white">
          <a:xfrm>
            <a:off x="7931672" y="2216302"/>
            <a:ext cx="1085440" cy="4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D4BB6D-92B0-2322-24A5-12A3F77EBB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852936"/>
            <a:ext cx="6020340" cy="372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0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0D8EE-8392-F114-B636-8416A3B68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397996" cy="5516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2DBC8-36AC-91C8-8FA7-316777C1E098}"/>
              </a:ext>
            </a:extLst>
          </p:cNvPr>
          <p:cNvSpPr/>
          <p:nvPr/>
        </p:nvSpPr>
        <p:spPr bwMode="white">
          <a:xfrm>
            <a:off x="1936592" y="5157192"/>
            <a:ext cx="869591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13851-D679-6EBE-68F8-BD00C4E2FCA0}"/>
              </a:ext>
            </a:extLst>
          </p:cNvPr>
          <p:cNvSpPr/>
          <p:nvPr/>
        </p:nvSpPr>
        <p:spPr bwMode="white">
          <a:xfrm>
            <a:off x="1943190" y="5949280"/>
            <a:ext cx="789722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7BB70-B293-6E51-FE6B-86868D4F0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362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97D2B-FC9B-40D1-247A-BFBE488BB3DF}"/>
              </a:ext>
            </a:extLst>
          </p:cNvPr>
          <p:cNvSpPr/>
          <p:nvPr/>
        </p:nvSpPr>
        <p:spPr bwMode="white">
          <a:xfrm>
            <a:off x="1489840" y="5034322"/>
            <a:ext cx="9416674" cy="4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53EEF-264B-FD37-264D-C9B6E1958355}"/>
              </a:ext>
            </a:extLst>
          </p:cNvPr>
          <p:cNvSpPr/>
          <p:nvPr/>
        </p:nvSpPr>
        <p:spPr bwMode="white">
          <a:xfrm>
            <a:off x="1489840" y="5882076"/>
            <a:ext cx="5808061" cy="4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8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F88D7-BECE-8066-99A3-491F92602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135" y="1340768"/>
            <a:ext cx="6013730" cy="462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57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9B979-24CC-70F5-42E2-5E3FDAAFD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836712"/>
            <a:ext cx="53218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2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32326-14F7-00DB-D639-4A897F42D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416" y="836712"/>
            <a:ext cx="98751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90DF47-16C8-BA58-A52D-0E990C87FAF5}"/>
              </a:ext>
            </a:extLst>
          </p:cNvPr>
          <p:cNvSpPr/>
          <p:nvPr/>
        </p:nvSpPr>
        <p:spPr bwMode="white">
          <a:xfrm>
            <a:off x="4068730" y="3492666"/>
            <a:ext cx="1343221" cy="30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D5A17-6902-C35D-FF28-560302F0734C}"/>
              </a:ext>
            </a:extLst>
          </p:cNvPr>
          <p:cNvSpPr/>
          <p:nvPr/>
        </p:nvSpPr>
        <p:spPr bwMode="white">
          <a:xfrm>
            <a:off x="9864484" y="3492666"/>
            <a:ext cx="713068" cy="30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979A6F-AE66-A530-1367-93352BC93111}"/>
              </a:ext>
            </a:extLst>
          </p:cNvPr>
          <p:cNvSpPr/>
          <p:nvPr/>
        </p:nvSpPr>
        <p:spPr bwMode="white">
          <a:xfrm>
            <a:off x="9126541" y="4048757"/>
            <a:ext cx="1061311" cy="3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44568-B6E6-E19A-A64C-2AA74070976E}"/>
              </a:ext>
            </a:extLst>
          </p:cNvPr>
          <p:cNvSpPr/>
          <p:nvPr/>
        </p:nvSpPr>
        <p:spPr bwMode="white">
          <a:xfrm>
            <a:off x="7559449" y="4613147"/>
            <a:ext cx="679902" cy="29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47A6D5-2051-AC0A-B11F-3D983C269F70}"/>
              </a:ext>
            </a:extLst>
          </p:cNvPr>
          <p:cNvSpPr/>
          <p:nvPr/>
        </p:nvSpPr>
        <p:spPr bwMode="white">
          <a:xfrm>
            <a:off x="6962461" y="5160938"/>
            <a:ext cx="2064581" cy="30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5FAA9E-F5D5-C308-C9BE-A4E16DF69F33}"/>
              </a:ext>
            </a:extLst>
          </p:cNvPr>
          <p:cNvSpPr/>
          <p:nvPr/>
        </p:nvSpPr>
        <p:spPr bwMode="white">
          <a:xfrm>
            <a:off x="4027272" y="5717028"/>
            <a:ext cx="688193" cy="29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9321D2-EBD4-CF94-8069-78590EC2F7B1}"/>
              </a:ext>
            </a:extLst>
          </p:cNvPr>
          <p:cNvSpPr/>
          <p:nvPr/>
        </p:nvSpPr>
        <p:spPr bwMode="white">
          <a:xfrm>
            <a:off x="6954170" y="5717028"/>
            <a:ext cx="688193" cy="3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586D1A-B841-2225-D002-1BD533599F3F}"/>
              </a:ext>
            </a:extLst>
          </p:cNvPr>
          <p:cNvSpPr/>
          <p:nvPr/>
        </p:nvSpPr>
        <p:spPr bwMode="white">
          <a:xfrm>
            <a:off x="4707175" y="6273119"/>
            <a:ext cx="646736" cy="29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D8618E-B21C-C18F-9D74-E6BAC19B0E4D}"/>
              </a:ext>
            </a:extLst>
          </p:cNvPr>
          <p:cNvSpPr/>
          <p:nvPr/>
        </p:nvSpPr>
        <p:spPr bwMode="white">
          <a:xfrm>
            <a:off x="7567740" y="6273119"/>
            <a:ext cx="671610" cy="29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0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1632A-1B2A-065A-E0D3-803DB0104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A3468-F6FD-37EF-E12E-371F3667BC39}"/>
              </a:ext>
            </a:extLst>
          </p:cNvPr>
          <p:cNvSpPr/>
          <p:nvPr/>
        </p:nvSpPr>
        <p:spPr bwMode="white">
          <a:xfrm>
            <a:off x="6434659" y="3928559"/>
            <a:ext cx="380856" cy="34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F8F0A-6CDF-D881-FC78-50286908F843}"/>
              </a:ext>
            </a:extLst>
          </p:cNvPr>
          <p:cNvSpPr/>
          <p:nvPr/>
        </p:nvSpPr>
        <p:spPr bwMode="white">
          <a:xfrm>
            <a:off x="7805743" y="3919036"/>
            <a:ext cx="799798" cy="35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146311-BBA6-6569-AFA9-E8405A5C8492}"/>
              </a:ext>
            </a:extLst>
          </p:cNvPr>
          <p:cNvSpPr/>
          <p:nvPr/>
        </p:nvSpPr>
        <p:spPr bwMode="white">
          <a:xfrm>
            <a:off x="10176574" y="3919036"/>
            <a:ext cx="1190176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85C897-CDE1-4F67-DEFA-DD2B2F2C6DC0}"/>
              </a:ext>
            </a:extLst>
          </p:cNvPr>
          <p:cNvSpPr/>
          <p:nvPr/>
        </p:nvSpPr>
        <p:spPr bwMode="white">
          <a:xfrm>
            <a:off x="4044785" y="5204654"/>
            <a:ext cx="761712" cy="35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ADC126-C435-4CF2-05F1-9D638CE61EDF}"/>
              </a:ext>
            </a:extLst>
          </p:cNvPr>
          <p:cNvSpPr/>
          <p:nvPr/>
        </p:nvSpPr>
        <p:spPr bwMode="white">
          <a:xfrm>
            <a:off x="6748866" y="5195130"/>
            <a:ext cx="780755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7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B7372-8279-D6B1-36DA-B8DA6AD2F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56" y="1136622"/>
            <a:ext cx="11340000" cy="23412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A60CF5-EE4A-F48D-A0F4-CA022A9D8C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223792" y="3356992"/>
            <a:ext cx="4764544" cy="341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59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DF41B-7AFC-3019-F424-DA6656BCC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1955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930AD-DCAC-FD18-5F06-2ED7323D6DCF}"/>
              </a:ext>
            </a:extLst>
          </p:cNvPr>
          <p:cNvSpPr/>
          <p:nvPr/>
        </p:nvSpPr>
        <p:spPr bwMode="white">
          <a:xfrm>
            <a:off x="10909073" y="1463854"/>
            <a:ext cx="276120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59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