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260B17E-305C-1CCA-C50B-3F5C3C2FE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2352675"/>
            <a:ext cx="5743575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9E60B-4FAB-5E59-2AE5-53903EC7CF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95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9040CA-E360-08E2-CC98-FFB3993FC42F}"/>
              </a:ext>
            </a:extLst>
          </p:cNvPr>
          <p:cNvSpPr/>
          <p:nvPr/>
        </p:nvSpPr>
        <p:spPr bwMode="white">
          <a:xfrm>
            <a:off x="10871637" y="1395666"/>
            <a:ext cx="285642" cy="27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92FA38A-61F3-670F-8778-48060D2714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212976"/>
            <a:ext cx="4821210" cy="351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98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8804F2-4984-381B-FA6F-ED6985C8C2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811226"/>
            <a:ext cx="7161190" cy="604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115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05B97E-EDD1-DFF1-981A-72647B443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31512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32ED99-4FD4-5BF3-078A-0D58C09AC01A}"/>
              </a:ext>
            </a:extLst>
          </p:cNvPr>
          <p:cNvSpPr/>
          <p:nvPr/>
        </p:nvSpPr>
        <p:spPr bwMode="white">
          <a:xfrm>
            <a:off x="10720250" y="2581389"/>
            <a:ext cx="342770" cy="40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9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EB040A-EDB8-7A10-589B-040DEDC11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90000"/>
            <a:ext cx="1092699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715F0A-C48D-3261-5A4C-5546CCFF6506}"/>
              </a:ext>
            </a:extLst>
          </p:cNvPr>
          <p:cNvSpPr/>
          <p:nvPr/>
        </p:nvSpPr>
        <p:spPr bwMode="white">
          <a:xfrm>
            <a:off x="10259539" y="2275633"/>
            <a:ext cx="366986" cy="3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99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30833-3548-FB70-F090-958AE98C74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624" y="620688"/>
            <a:ext cx="7420188" cy="408366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CE723C3-CC75-6586-C174-B294FF24CF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861048"/>
            <a:ext cx="3761068" cy="289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808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8C0F7A-DFDF-9CEB-9C6F-7EF27DA1A7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973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C7E9A4-F9B4-42D6-E4E9-C42CEE25461C}"/>
              </a:ext>
            </a:extLst>
          </p:cNvPr>
          <p:cNvSpPr/>
          <p:nvPr/>
        </p:nvSpPr>
        <p:spPr bwMode="white">
          <a:xfrm>
            <a:off x="10663122" y="2416466"/>
            <a:ext cx="380856" cy="4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93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B8324-8BA0-2B2C-CEF8-117EEE2FE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5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33B909-B1E8-18BC-4242-543B79811FB2}"/>
              </a:ext>
            </a:extLst>
          </p:cNvPr>
          <p:cNvSpPr/>
          <p:nvPr/>
        </p:nvSpPr>
        <p:spPr bwMode="white">
          <a:xfrm>
            <a:off x="10500302" y="2452512"/>
            <a:ext cx="342769" cy="39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65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44058-E421-A0F9-EDD0-537FC92BCD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480" y="620688"/>
            <a:ext cx="9493040" cy="417450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76358AF-B780-BA99-A01B-9DC37766BC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645024"/>
            <a:ext cx="5169616" cy="318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227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9C268-D610-5C22-DC6C-E16C8DC34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973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A143FD-055F-3C98-9E35-206A73A2B7F4}"/>
              </a:ext>
            </a:extLst>
          </p:cNvPr>
          <p:cNvSpPr/>
          <p:nvPr/>
        </p:nvSpPr>
        <p:spPr bwMode="white">
          <a:xfrm>
            <a:off x="7673399" y="2464111"/>
            <a:ext cx="2574425" cy="48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2E7008-1C2B-17FB-F136-B3058D943274}"/>
              </a:ext>
            </a:extLst>
          </p:cNvPr>
          <p:cNvSpPr/>
          <p:nvPr/>
        </p:nvSpPr>
        <p:spPr bwMode="white">
          <a:xfrm>
            <a:off x="1960552" y="3436071"/>
            <a:ext cx="3284886" cy="5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37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42B79-D4F5-F6AC-F0D8-4975B4B90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52" y="1100630"/>
            <a:ext cx="11340000" cy="29953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2B9DA8-4C6C-F3CF-67CE-80CB956CD233}"/>
              </a:ext>
            </a:extLst>
          </p:cNvPr>
          <p:cNvSpPr/>
          <p:nvPr/>
        </p:nvSpPr>
        <p:spPr bwMode="white">
          <a:xfrm>
            <a:off x="2629876" y="2369368"/>
            <a:ext cx="552241" cy="486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578C73-7F9D-7325-CC06-91AE7CF18C1B}"/>
              </a:ext>
            </a:extLst>
          </p:cNvPr>
          <p:cNvSpPr/>
          <p:nvPr/>
        </p:nvSpPr>
        <p:spPr bwMode="white">
          <a:xfrm>
            <a:off x="8104688" y="2369368"/>
            <a:ext cx="552240" cy="486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4E64E7-3C72-7F3A-0CE4-F4D070E9AB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140968"/>
            <a:ext cx="5169616" cy="318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0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5839E-5606-F2D4-E923-1BCD36BBE3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365" y="836712"/>
            <a:ext cx="514127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F0EA7-A5F0-5D48-741E-BBAE12F8A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007976"/>
            <a:ext cx="11340000" cy="3977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6ED715-5EF9-CD95-49A0-AEDAF837CDE0}"/>
              </a:ext>
            </a:extLst>
          </p:cNvPr>
          <p:cNvSpPr/>
          <p:nvPr/>
        </p:nvSpPr>
        <p:spPr bwMode="white">
          <a:xfrm>
            <a:off x="1875099" y="2238298"/>
            <a:ext cx="2208967" cy="51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AABFBE-9A63-C13E-4962-F97B7BC74797}"/>
              </a:ext>
            </a:extLst>
          </p:cNvPr>
          <p:cNvSpPr/>
          <p:nvPr/>
        </p:nvSpPr>
        <p:spPr bwMode="white">
          <a:xfrm>
            <a:off x="5493235" y="2247835"/>
            <a:ext cx="1123526" cy="48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6F9955-9FD8-E88F-0CBB-E60C349DE87A}"/>
              </a:ext>
            </a:extLst>
          </p:cNvPr>
          <p:cNvSpPr/>
          <p:nvPr/>
        </p:nvSpPr>
        <p:spPr bwMode="white">
          <a:xfrm>
            <a:off x="1922706" y="4231610"/>
            <a:ext cx="2228010" cy="50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9154D9C-593D-48FA-F5F0-DB42C9E399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310" y="3671808"/>
            <a:ext cx="5169616" cy="318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50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93F3EF-4600-7B58-4DFA-FCF7BC8E6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48680"/>
            <a:ext cx="10088114" cy="420296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56E5A5D-B4F4-453A-5C18-FAB0646AB7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248" y="3861048"/>
            <a:ext cx="4767488" cy="293834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0EEE40-09BB-2334-F75B-9FD6C2558D69}"/>
              </a:ext>
            </a:extLst>
          </p:cNvPr>
          <p:cNvSpPr/>
          <p:nvPr/>
        </p:nvSpPr>
        <p:spPr bwMode="white">
          <a:xfrm>
            <a:off x="1919536" y="2420888"/>
            <a:ext cx="8712968" cy="57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05A415-8575-6370-9524-EC64B797FAD1}"/>
              </a:ext>
            </a:extLst>
          </p:cNvPr>
          <p:cNvSpPr/>
          <p:nvPr/>
        </p:nvSpPr>
        <p:spPr bwMode="white">
          <a:xfrm>
            <a:off x="1991544" y="3212976"/>
            <a:ext cx="87129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A9FEF6-70E8-1688-CC9F-4A893993DDEE}"/>
              </a:ext>
            </a:extLst>
          </p:cNvPr>
          <p:cNvSpPr/>
          <p:nvPr/>
        </p:nvSpPr>
        <p:spPr bwMode="white">
          <a:xfrm>
            <a:off x="2021012" y="4141922"/>
            <a:ext cx="6019204" cy="51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02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8026C0-BAB2-6A68-E87B-8F0564460A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411" y="692696"/>
            <a:ext cx="4531178" cy="612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72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8B39E1-144E-7BC4-CB66-F256619260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254" y="980728"/>
            <a:ext cx="6339492" cy="538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979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5A588A-41D4-4A99-6136-3D260E2D5B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836712"/>
            <a:ext cx="470266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023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F59E22-FEE3-DAAE-9B07-A17535C067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66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1C1B64-6D27-F0CC-45C0-245A4E0E2CCC}"/>
              </a:ext>
            </a:extLst>
          </p:cNvPr>
          <p:cNvSpPr/>
          <p:nvPr/>
        </p:nvSpPr>
        <p:spPr bwMode="white">
          <a:xfrm>
            <a:off x="7624836" y="3063026"/>
            <a:ext cx="1961410" cy="3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DFE4DD-A24F-3E2C-2818-10DC9A608BC6}"/>
              </a:ext>
            </a:extLst>
          </p:cNvPr>
          <p:cNvSpPr/>
          <p:nvPr/>
        </p:nvSpPr>
        <p:spPr bwMode="white">
          <a:xfrm>
            <a:off x="7900957" y="3720502"/>
            <a:ext cx="809319" cy="3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B3D1E0-4040-3C57-508A-F30B8D7055CD}"/>
              </a:ext>
            </a:extLst>
          </p:cNvPr>
          <p:cNvSpPr/>
          <p:nvPr/>
        </p:nvSpPr>
        <p:spPr bwMode="white">
          <a:xfrm>
            <a:off x="1150277" y="4387507"/>
            <a:ext cx="390377" cy="34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47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A2391-4394-14F1-E7AB-6BA5ECF21B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185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5DFB05-610F-F7FF-99B5-CC1E286C4DDD}"/>
              </a:ext>
            </a:extLst>
          </p:cNvPr>
          <p:cNvSpPr/>
          <p:nvPr/>
        </p:nvSpPr>
        <p:spPr bwMode="white">
          <a:xfrm>
            <a:off x="9823632" y="1959315"/>
            <a:ext cx="1609118" cy="35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0C2B10-1E94-1CD4-FCAE-649A3FA747E2}"/>
              </a:ext>
            </a:extLst>
          </p:cNvPr>
          <p:cNvSpPr/>
          <p:nvPr/>
        </p:nvSpPr>
        <p:spPr bwMode="white">
          <a:xfrm>
            <a:off x="2168418" y="2626559"/>
            <a:ext cx="1561511" cy="35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541416-4BED-64A5-ED8A-CF826AC73FA4}"/>
              </a:ext>
            </a:extLst>
          </p:cNvPr>
          <p:cNvSpPr/>
          <p:nvPr/>
        </p:nvSpPr>
        <p:spPr bwMode="white">
          <a:xfrm>
            <a:off x="1787561" y="3941981"/>
            <a:ext cx="780755" cy="35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EF4589-E408-4987-4285-FA019A4480A3}"/>
              </a:ext>
            </a:extLst>
          </p:cNvPr>
          <p:cNvSpPr/>
          <p:nvPr/>
        </p:nvSpPr>
        <p:spPr bwMode="white">
          <a:xfrm>
            <a:off x="7976478" y="3941981"/>
            <a:ext cx="399898" cy="34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3AF4D4-D30F-7B81-B2CA-1B231A0A2F6A}"/>
              </a:ext>
            </a:extLst>
          </p:cNvPr>
          <p:cNvSpPr/>
          <p:nvPr/>
        </p:nvSpPr>
        <p:spPr bwMode="white">
          <a:xfrm>
            <a:off x="2758745" y="5257404"/>
            <a:ext cx="1542468" cy="34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04AAA5-C2B0-3B16-8A9B-11D388CA0A86}"/>
              </a:ext>
            </a:extLst>
          </p:cNvPr>
          <p:cNvSpPr/>
          <p:nvPr/>
        </p:nvSpPr>
        <p:spPr bwMode="white">
          <a:xfrm>
            <a:off x="9138090" y="5924647"/>
            <a:ext cx="780754" cy="34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20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94CBED-91D5-71F8-C0A0-7EA6238900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863010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D215C8-4DD3-4A68-BAA2-B74C758A074A}"/>
              </a:ext>
            </a:extLst>
          </p:cNvPr>
          <p:cNvSpPr/>
          <p:nvPr/>
        </p:nvSpPr>
        <p:spPr bwMode="white">
          <a:xfrm>
            <a:off x="4919420" y="4311616"/>
            <a:ext cx="210136" cy="21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9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2CD00-DFDD-50E7-7349-BEE833E6AF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79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A3C337-C29F-64BD-5743-CCD48527E7A7}"/>
              </a:ext>
            </a:extLst>
          </p:cNvPr>
          <p:cNvSpPr/>
          <p:nvPr/>
        </p:nvSpPr>
        <p:spPr bwMode="white">
          <a:xfrm>
            <a:off x="10881158" y="2138647"/>
            <a:ext cx="266600" cy="27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01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2025-07-23T08:10:13Z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