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302" r:id="rId2"/>
    <p:sldId id="324" r:id="rId3"/>
    <p:sldId id="393" r:id="rId4"/>
    <p:sldId id="392" r:id="rId5"/>
    <p:sldId id="390" r:id="rId6"/>
    <p:sldId id="389" r:id="rId7"/>
    <p:sldId id="388" r:id="rId8"/>
    <p:sldId id="387" r:id="rId9"/>
    <p:sldId id="385" r:id="rId10"/>
    <p:sldId id="384" r:id="rId11"/>
    <p:sldId id="383" r:id="rId12"/>
    <p:sldId id="382" r:id="rId13"/>
    <p:sldId id="381" r:id="rId14"/>
    <p:sldId id="380" r:id="rId15"/>
    <p:sldId id="379" r:id="rId16"/>
    <p:sldId id="378" r:id="rId17"/>
    <p:sldId id="377" r:id="rId18"/>
    <p:sldId id="375" r:id="rId19"/>
    <p:sldId id="374" r:id="rId20"/>
    <p:sldId id="373" r:id="rId21"/>
    <p:sldId id="372" r:id="rId22"/>
    <p:sldId id="371" r:id="rId23"/>
    <p:sldId id="369" r:id="rId24"/>
    <p:sldId id="368" r:id="rId25"/>
    <p:sldId id="367" r:id="rId26"/>
    <p:sldId id="366" r:id="rId27"/>
    <p:sldId id="365" r:id="rId28"/>
    <p:sldId id="363" r:id="rId29"/>
    <p:sldId id="362" r:id="rId30"/>
    <p:sldId id="361" r:id="rId31"/>
    <p:sldId id="359" r:id="rId32"/>
    <p:sldId id="358" r:id="rId33"/>
    <p:sldId id="357" r:id="rId34"/>
    <p:sldId id="356" r:id="rId35"/>
    <p:sldId id="354" r:id="rId36"/>
    <p:sldId id="353" r:id="rId37"/>
    <p:sldId id="352" r:id="rId38"/>
    <p:sldId id="350" r:id="rId39"/>
    <p:sldId id="349" r:id="rId40"/>
    <p:sldId id="348" r:id="rId41"/>
    <p:sldId id="347" r:id="rId42"/>
    <p:sldId id="345" r:id="rId43"/>
    <p:sldId id="344" r:id="rId44"/>
    <p:sldId id="343" r:id="rId45"/>
    <p:sldId id="341" r:id="rId46"/>
    <p:sldId id="340" r:id="rId47"/>
    <p:sldId id="339" r:id="rId48"/>
    <p:sldId id="338" r:id="rId49"/>
    <p:sldId id="337" r:id="rId50"/>
    <p:sldId id="335" r:id="rId51"/>
    <p:sldId id="334" r:id="rId52"/>
    <p:sldId id="333" r:id="rId53"/>
    <p:sldId id="332" r:id="rId54"/>
    <p:sldId id="330" r:id="rId55"/>
    <p:sldId id="329" r:id="rId56"/>
    <p:sldId id="328" r:id="rId57"/>
    <p:sldId id="326" r:id="rId58"/>
    <p:sldId id="325" r:id="rId59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3ACC0E4-5DB1-4B60-EDE3-7A7A06CBD1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437" y="3005137"/>
            <a:ext cx="36671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CBAD61-6880-AB6E-0CB5-7AEB95D97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87947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FB395D-C131-8BE7-E669-7A6A91D0B930}"/>
              </a:ext>
            </a:extLst>
          </p:cNvPr>
          <p:cNvSpPr/>
          <p:nvPr/>
        </p:nvSpPr>
        <p:spPr bwMode="white">
          <a:xfrm>
            <a:off x="3126885" y="1101777"/>
            <a:ext cx="3690434" cy="48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DC2495-0BAC-A331-59EB-B35CE2674789}"/>
              </a:ext>
            </a:extLst>
          </p:cNvPr>
          <p:cNvSpPr/>
          <p:nvPr/>
        </p:nvSpPr>
        <p:spPr bwMode="white">
          <a:xfrm>
            <a:off x="9384182" y="2079777"/>
            <a:ext cx="2110124" cy="48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8BD080-AEA8-CE84-8E08-24C8C54EA8FD}"/>
              </a:ext>
            </a:extLst>
          </p:cNvPr>
          <p:cNvSpPr/>
          <p:nvPr/>
        </p:nvSpPr>
        <p:spPr bwMode="white">
          <a:xfrm>
            <a:off x="9904862" y="3057777"/>
            <a:ext cx="1059629" cy="48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5840FA-498F-83E8-F2A0-126D6242364F}"/>
              </a:ext>
            </a:extLst>
          </p:cNvPr>
          <p:cNvSpPr/>
          <p:nvPr/>
        </p:nvSpPr>
        <p:spPr bwMode="white">
          <a:xfrm>
            <a:off x="8041375" y="4044917"/>
            <a:ext cx="529814" cy="47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0E8FBC-0C6D-74D7-590D-DD3430C0996B}"/>
              </a:ext>
            </a:extLst>
          </p:cNvPr>
          <p:cNvSpPr/>
          <p:nvPr/>
        </p:nvSpPr>
        <p:spPr bwMode="white">
          <a:xfrm>
            <a:off x="8041375" y="5022917"/>
            <a:ext cx="520680" cy="45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9A72B8-3629-90EC-32A9-665322F3A61E}"/>
              </a:ext>
            </a:extLst>
          </p:cNvPr>
          <p:cNvSpPr/>
          <p:nvPr/>
        </p:nvSpPr>
        <p:spPr bwMode="white">
          <a:xfrm>
            <a:off x="8041375" y="5991777"/>
            <a:ext cx="529814" cy="47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14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89A2C4-71EF-C2AC-1BCF-D1518A49E6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52846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68572B-8CE1-DF31-3455-6203313BFD4E}"/>
              </a:ext>
            </a:extLst>
          </p:cNvPr>
          <p:cNvSpPr/>
          <p:nvPr/>
        </p:nvSpPr>
        <p:spPr bwMode="white">
          <a:xfrm>
            <a:off x="3799379" y="1616900"/>
            <a:ext cx="1656725" cy="49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2EC82D-4A9A-E82B-46C0-19B58F703704}"/>
              </a:ext>
            </a:extLst>
          </p:cNvPr>
          <p:cNvSpPr/>
          <p:nvPr/>
        </p:nvSpPr>
        <p:spPr bwMode="white">
          <a:xfrm>
            <a:off x="9769304" y="2645256"/>
            <a:ext cx="1104483" cy="485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D6350D-F60A-C4E5-B18D-3AD9FB6D5B56}"/>
              </a:ext>
            </a:extLst>
          </p:cNvPr>
          <p:cNvSpPr/>
          <p:nvPr/>
        </p:nvSpPr>
        <p:spPr bwMode="white">
          <a:xfrm>
            <a:off x="7826936" y="3664090"/>
            <a:ext cx="542720" cy="49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6F3423-9FBC-701B-A4E1-7C93217BF9C4}"/>
              </a:ext>
            </a:extLst>
          </p:cNvPr>
          <p:cNvSpPr/>
          <p:nvPr/>
        </p:nvSpPr>
        <p:spPr bwMode="white">
          <a:xfrm>
            <a:off x="9502704" y="4682924"/>
            <a:ext cx="1647204" cy="49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4ACEAE-B0D6-EE6B-87AC-E26619351EDC}"/>
              </a:ext>
            </a:extLst>
          </p:cNvPr>
          <p:cNvSpPr/>
          <p:nvPr/>
        </p:nvSpPr>
        <p:spPr bwMode="white">
          <a:xfrm>
            <a:off x="9769304" y="5692236"/>
            <a:ext cx="1094962" cy="50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27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9B782B-F303-C17E-EA2D-8952CD71D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72481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AD1785-323D-58E1-31A2-743566829E6F}"/>
              </a:ext>
            </a:extLst>
          </p:cNvPr>
          <p:cNvSpPr/>
          <p:nvPr/>
        </p:nvSpPr>
        <p:spPr bwMode="white">
          <a:xfrm>
            <a:off x="4171068" y="2152730"/>
            <a:ext cx="1521825" cy="47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E06F0C-38C1-2682-1F33-6519F9D8F08B}"/>
              </a:ext>
            </a:extLst>
          </p:cNvPr>
          <p:cNvSpPr/>
          <p:nvPr/>
        </p:nvSpPr>
        <p:spPr bwMode="white">
          <a:xfrm>
            <a:off x="9772106" y="3126223"/>
            <a:ext cx="1008547" cy="45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5C6C82-291E-4330-3702-7A3CCF652A7C}"/>
              </a:ext>
            </a:extLst>
          </p:cNvPr>
          <p:cNvSpPr/>
          <p:nvPr/>
        </p:nvSpPr>
        <p:spPr bwMode="white">
          <a:xfrm>
            <a:off x="7935109" y="4108730"/>
            <a:ext cx="513278" cy="441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B3F05C-A90D-E581-24B9-654FF315979A}"/>
              </a:ext>
            </a:extLst>
          </p:cNvPr>
          <p:cNvSpPr/>
          <p:nvPr/>
        </p:nvSpPr>
        <p:spPr bwMode="white">
          <a:xfrm>
            <a:off x="9772106" y="5037154"/>
            <a:ext cx="1053571" cy="47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CC5442-98AB-DF40-F803-0E8327350641}"/>
              </a:ext>
            </a:extLst>
          </p:cNvPr>
          <p:cNvSpPr/>
          <p:nvPr/>
        </p:nvSpPr>
        <p:spPr bwMode="white">
          <a:xfrm>
            <a:off x="4135048" y="6001633"/>
            <a:ext cx="1557845" cy="47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16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F44DB6-10F5-B251-56D6-B691B4D8F5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82143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6304BC-D72E-0A9C-C454-1E61012FBF1E}"/>
              </a:ext>
            </a:extLst>
          </p:cNvPr>
          <p:cNvSpPr/>
          <p:nvPr/>
        </p:nvSpPr>
        <p:spPr bwMode="white">
          <a:xfrm>
            <a:off x="9786415" y="1181650"/>
            <a:ext cx="1044892" cy="47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002B3D-D5A5-4212-55C1-090F2604ABE3}"/>
              </a:ext>
            </a:extLst>
          </p:cNvPr>
          <p:cNvSpPr/>
          <p:nvPr/>
        </p:nvSpPr>
        <p:spPr bwMode="white">
          <a:xfrm>
            <a:off x="4080401" y="2146003"/>
            <a:ext cx="1580965" cy="482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839A01-885F-23C8-1503-7A4A0F985AF2}"/>
              </a:ext>
            </a:extLst>
          </p:cNvPr>
          <p:cNvSpPr/>
          <p:nvPr/>
        </p:nvSpPr>
        <p:spPr bwMode="white">
          <a:xfrm>
            <a:off x="9777329" y="3119454"/>
            <a:ext cx="1026719" cy="47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A6EFC0-0B65-FDA3-736B-F069CFBDB424}"/>
              </a:ext>
            </a:extLst>
          </p:cNvPr>
          <p:cNvSpPr/>
          <p:nvPr/>
        </p:nvSpPr>
        <p:spPr bwMode="white">
          <a:xfrm>
            <a:off x="7941955" y="4102003"/>
            <a:ext cx="499730" cy="46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377048-37D0-6B7A-53EC-C511D063BB3F}"/>
              </a:ext>
            </a:extLst>
          </p:cNvPr>
          <p:cNvSpPr/>
          <p:nvPr/>
        </p:nvSpPr>
        <p:spPr bwMode="white">
          <a:xfrm>
            <a:off x="4080401" y="5057259"/>
            <a:ext cx="1580965" cy="482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6CE486-E596-9613-7522-CF85139A66E7}"/>
              </a:ext>
            </a:extLst>
          </p:cNvPr>
          <p:cNvSpPr/>
          <p:nvPr/>
        </p:nvSpPr>
        <p:spPr bwMode="white">
          <a:xfrm>
            <a:off x="9804587" y="6039808"/>
            <a:ext cx="1026719" cy="47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28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25BC59-FDF6-6F5C-6BCA-BFE717ADF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90000"/>
            <a:ext cx="921856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FEB72B-241D-C148-F346-12D268188635}"/>
              </a:ext>
            </a:extLst>
          </p:cNvPr>
          <p:cNvSpPr/>
          <p:nvPr/>
        </p:nvSpPr>
        <p:spPr bwMode="white">
          <a:xfrm>
            <a:off x="9007907" y="1183535"/>
            <a:ext cx="874641" cy="41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8454EE-9537-3E5C-A66D-D0581464A94C}"/>
              </a:ext>
            </a:extLst>
          </p:cNvPr>
          <p:cNvSpPr/>
          <p:nvPr/>
        </p:nvSpPr>
        <p:spPr bwMode="white">
          <a:xfrm>
            <a:off x="7421168" y="2019609"/>
            <a:ext cx="441190" cy="402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D83581-C3A7-B926-7263-DDE4BB31EBDB}"/>
              </a:ext>
            </a:extLst>
          </p:cNvPr>
          <p:cNvSpPr/>
          <p:nvPr/>
        </p:nvSpPr>
        <p:spPr bwMode="white">
          <a:xfrm>
            <a:off x="9007907" y="2847941"/>
            <a:ext cx="890122" cy="402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6F8854-EE30-7660-740F-977FCBBCAF87}"/>
              </a:ext>
            </a:extLst>
          </p:cNvPr>
          <p:cNvSpPr/>
          <p:nvPr/>
        </p:nvSpPr>
        <p:spPr bwMode="white">
          <a:xfrm>
            <a:off x="4185767" y="3668532"/>
            <a:ext cx="1308092" cy="402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149638-86E2-B97D-D92D-65863FBF643D}"/>
              </a:ext>
            </a:extLst>
          </p:cNvPr>
          <p:cNvSpPr/>
          <p:nvPr/>
        </p:nvSpPr>
        <p:spPr bwMode="white">
          <a:xfrm>
            <a:off x="9046608" y="4520089"/>
            <a:ext cx="835939" cy="37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0DCEB0-5C13-D321-32BF-C10D5793A45B}"/>
              </a:ext>
            </a:extLst>
          </p:cNvPr>
          <p:cNvSpPr/>
          <p:nvPr/>
        </p:nvSpPr>
        <p:spPr bwMode="white">
          <a:xfrm>
            <a:off x="9007907" y="5332939"/>
            <a:ext cx="859161" cy="38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0C6379-A395-8B51-8F83-86C4B45C43B5}"/>
              </a:ext>
            </a:extLst>
          </p:cNvPr>
          <p:cNvSpPr/>
          <p:nvPr/>
        </p:nvSpPr>
        <p:spPr bwMode="white">
          <a:xfrm>
            <a:off x="4147066" y="6153530"/>
            <a:ext cx="1346793" cy="402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886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C61C86-3FC6-3F74-992F-A7048B8D3A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71446"/>
            <a:ext cx="1050900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8B6ABF-5319-722D-7D4E-78C468612890}"/>
              </a:ext>
            </a:extLst>
          </p:cNvPr>
          <p:cNvSpPr/>
          <p:nvPr/>
        </p:nvSpPr>
        <p:spPr bwMode="white">
          <a:xfrm>
            <a:off x="3923137" y="3230405"/>
            <a:ext cx="405889" cy="4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D9C806-0FD8-0148-EFF3-4D25C0C95723}"/>
              </a:ext>
            </a:extLst>
          </p:cNvPr>
          <p:cNvSpPr/>
          <p:nvPr/>
        </p:nvSpPr>
        <p:spPr bwMode="white">
          <a:xfrm>
            <a:off x="7434963" y="3140969"/>
            <a:ext cx="405889" cy="33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494D62-EE3F-3CBF-77FF-98E4F87265CE}"/>
              </a:ext>
            </a:extLst>
          </p:cNvPr>
          <p:cNvSpPr/>
          <p:nvPr/>
        </p:nvSpPr>
        <p:spPr bwMode="white">
          <a:xfrm flipV="1">
            <a:off x="9234995" y="4149079"/>
            <a:ext cx="41471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507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F8165B-FBBC-86C8-E01C-ECC16C8C4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42352"/>
            <a:ext cx="9637056" cy="41194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815EB4-A583-BB34-27A0-77BC76B80760}"/>
              </a:ext>
            </a:extLst>
          </p:cNvPr>
          <p:cNvSpPr/>
          <p:nvPr/>
        </p:nvSpPr>
        <p:spPr bwMode="white">
          <a:xfrm>
            <a:off x="2927648" y="1737489"/>
            <a:ext cx="1104483" cy="50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2FA591-F110-EF4C-669C-9727BFA80978}"/>
              </a:ext>
            </a:extLst>
          </p:cNvPr>
          <p:cNvSpPr/>
          <p:nvPr/>
        </p:nvSpPr>
        <p:spPr bwMode="white">
          <a:xfrm>
            <a:off x="6430410" y="1737489"/>
            <a:ext cx="1075919" cy="49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909886-6DE3-8CBE-F1BB-4287E9D30F5B}"/>
              </a:ext>
            </a:extLst>
          </p:cNvPr>
          <p:cNvSpPr/>
          <p:nvPr/>
        </p:nvSpPr>
        <p:spPr bwMode="white">
          <a:xfrm>
            <a:off x="2807001" y="2563973"/>
            <a:ext cx="1094962" cy="47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3C79D3-E0EE-7EF4-1EF5-A45DE966EDC4}"/>
              </a:ext>
            </a:extLst>
          </p:cNvPr>
          <p:cNvSpPr/>
          <p:nvPr/>
        </p:nvSpPr>
        <p:spPr bwMode="white">
          <a:xfrm>
            <a:off x="5782953" y="3356992"/>
            <a:ext cx="2370831" cy="49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F30E67-02A0-3D15-186D-5210A455841B}"/>
              </a:ext>
            </a:extLst>
          </p:cNvPr>
          <p:cNvSpPr/>
          <p:nvPr/>
        </p:nvSpPr>
        <p:spPr bwMode="white">
          <a:xfrm>
            <a:off x="2407075" y="4221088"/>
            <a:ext cx="1085440" cy="49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40D7AA7-25F6-13F4-11EE-583FE653E0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221088"/>
            <a:ext cx="7056786" cy="216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53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9CD4C4-5ABC-9BC6-E6C9-FF1E3EEB8B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195001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BDFA9AD-DE81-5D2B-6FBB-ABA9B170CB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199007"/>
            <a:ext cx="7066172" cy="445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028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C46961-E307-1DA3-365B-39AB623105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92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FA3841-9515-E5B7-B335-4A328750FB1E}"/>
              </a:ext>
            </a:extLst>
          </p:cNvPr>
          <p:cNvSpPr/>
          <p:nvPr/>
        </p:nvSpPr>
        <p:spPr bwMode="white">
          <a:xfrm>
            <a:off x="2273803" y="2389372"/>
            <a:ext cx="2218488" cy="48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B1C036-1B45-9CCF-91F6-4D3B1EFE7CDD}"/>
              </a:ext>
            </a:extLst>
          </p:cNvPr>
          <p:cNvSpPr/>
          <p:nvPr/>
        </p:nvSpPr>
        <p:spPr bwMode="white">
          <a:xfrm>
            <a:off x="6539395" y="2389372"/>
            <a:ext cx="2237531" cy="49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4EFB57-B499-238B-E297-9E996ACD2B5F}"/>
              </a:ext>
            </a:extLst>
          </p:cNvPr>
          <p:cNvSpPr/>
          <p:nvPr/>
        </p:nvSpPr>
        <p:spPr bwMode="white">
          <a:xfrm>
            <a:off x="10871637" y="2408476"/>
            <a:ext cx="485591" cy="46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40F238-5D27-9E18-CEC8-533D077C7512}"/>
              </a:ext>
            </a:extLst>
          </p:cNvPr>
          <p:cNvSpPr/>
          <p:nvPr/>
        </p:nvSpPr>
        <p:spPr bwMode="white">
          <a:xfrm>
            <a:off x="1150277" y="3287282"/>
            <a:ext cx="1675768" cy="48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230110-26B4-8A04-D440-8EB7655D6B10}"/>
              </a:ext>
            </a:extLst>
          </p:cNvPr>
          <p:cNvSpPr/>
          <p:nvPr/>
        </p:nvSpPr>
        <p:spPr bwMode="white">
          <a:xfrm>
            <a:off x="4768413" y="3287282"/>
            <a:ext cx="1104483" cy="49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B38671-6274-E3EF-4491-1B06C0818403}"/>
              </a:ext>
            </a:extLst>
          </p:cNvPr>
          <p:cNvSpPr/>
          <p:nvPr/>
        </p:nvSpPr>
        <p:spPr bwMode="white">
          <a:xfrm>
            <a:off x="7834307" y="3287282"/>
            <a:ext cx="1094962" cy="49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F46290B-1C24-9461-F67C-F17599F3E1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142" y="3879637"/>
            <a:ext cx="4594130" cy="289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47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44806F-B547-3053-39C7-97D0DE7172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91706"/>
            <a:ext cx="10501152" cy="33737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550C17-D10F-3A44-24DB-0FA4BC1592AA}"/>
              </a:ext>
            </a:extLst>
          </p:cNvPr>
          <p:cNvSpPr/>
          <p:nvPr/>
        </p:nvSpPr>
        <p:spPr bwMode="white">
          <a:xfrm>
            <a:off x="2591887" y="2063274"/>
            <a:ext cx="2208967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4BF516-05BC-3B4D-FB7D-08A616CD4E0F}"/>
              </a:ext>
            </a:extLst>
          </p:cNvPr>
          <p:cNvSpPr/>
          <p:nvPr/>
        </p:nvSpPr>
        <p:spPr bwMode="white">
          <a:xfrm>
            <a:off x="6481317" y="2063274"/>
            <a:ext cx="2275617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AB8DEE-BCF0-49CE-4945-875E09C74C8A}"/>
              </a:ext>
            </a:extLst>
          </p:cNvPr>
          <p:cNvSpPr/>
          <p:nvPr/>
        </p:nvSpPr>
        <p:spPr bwMode="white">
          <a:xfrm>
            <a:off x="10632504" y="2096654"/>
            <a:ext cx="533198" cy="42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DD9730-D550-5146-2EBD-DE1E85A45B35}"/>
              </a:ext>
            </a:extLst>
          </p:cNvPr>
          <p:cNvSpPr/>
          <p:nvPr/>
        </p:nvSpPr>
        <p:spPr bwMode="white">
          <a:xfrm>
            <a:off x="1703512" y="2961677"/>
            <a:ext cx="457027" cy="4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C7DCB3-B5CF-21BC-6EBC-641888EC9826}"/>
              </a:ext>
            </a:extLst>
          </p:cNvPr>
          <p:cNvSpPr/>
          <p:nvPr/>
        </p:nvSpPr>
        <p:spPr bwMode="white">
          <a:xfrm>
            <a:off x="4079776" y="2933065"/>
            <a:ext cx="1713853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EDC399-4002-7BDB-724C-AADB2710FC73}"/>
              </a:ext>
            </a:extLst>
          </p:cNvPr>
          <p:cNvSpPr/>
          <p:nvPr/>
        </p:nvSpPr>
        <p:spPr bwMode="white">
          <a:xfrm>
            <a:off x="7968208" y="2852936"/>
            <a:ext cx="2592288" cy="59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46B951A-4C70-8C4E-788A-B8EA0042A912}"/>
              </a:ext>
            </a:extLst>
          </p:cNvPr>
          <p:cNvSpPr/>
          <p:nvPr/>
        </p:nvSpPr>
        <p:spPr bwMode="white">
          <a:xfrm>
            <a:off x="2495600" y="3720372"/>
            <a:ext cx="2228010" cy="50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C9E1AB0-74BE-B884-2354-D5E03D80AD8F}"/>
              </a:ext>
            </a:extLst>
          </p:cNvPr>
          <p:cNvSpPr/>
          <p:nvPr/>
        </p:nvSpPr>
        <p:spPr bwMode="white">
          <a:xfrm>
            <a:off x="6408587" y="3761375"/>
            <a:ext cx="2189924" cy="50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C35E96E-9757-93F4-073B-6A2D18EDDB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110" y="4314326"/>
            <a:ext cx="4032414" cy="2543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6E1095-A3D7-7EF3-9893-45D01BC1D5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968693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B86698-056C-1128-801D-E2DEB78EFA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06" y="1119524"/>
            <a:ext cx="11340000" cy="27337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8F57D4-D118-FBA9-06C6-E5B3C9E93CF2}"/>
              </a:ext>
            </a:extLst>
          </p:cNvPr>
          <p:cNvSpPr/>
          <p:nvPr/>
        </p:nvSpPr>
        <p:spPr bwMode="white">
          <a:xfrm>
            <a:off x="2940952" y="2176847"/>
            <a:ext cx="2751687" cy="50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990D18-C6D1-9684-6D52-4C91DE76348F}"/>
              </a:ext>
            </a:extLst>
          </p:cNvPr>
          <p:cNvSpPr/>
          <p:nvPr/>
        </p:nvSpPr>
        <p:spPr bwMode="white">
          <a:xfrm>
            <a:off x="7663571" y="2176847"/>
            <a:ext cx="2199445" cy="48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C09246-2D84-B0FC-6BCC-54328CBE30FF}"/>
              </a:ext>
            </a:extLst>
          </p:cNvPr>
          <p:cNvSpPr/>
          <p:nvPr/>
        </p:nvSpPr>
        <p:spPr bwMode="white">
          <a:xfrm>
            <a:off x="2921909" y="3081763"/>
            <a:ext cx="2208967" cy="4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D163537-E58F-1E4D-7934-4B681BA0B6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3739017"/>
            <a:ext cx="4464530" cy="281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00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95DA91-98D9-9200-07D5-EFEC020441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32" y="1224000"/>
            <a:ext cx="11340000" cy="35156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626577-D43D-E5DF-1576-45F9F6DE762C}"/>
              </a:ext>
            </a:extLst>
          </p:cNvPr>
          <p:cNvSpPr/>
          <p:nvPr/>
        </p:nvSpPr>
        <p:spPr bwMode="white">
          <a:xfrm>
            <a:off x="2561835" y="2262506"/>
            <a:ext cx="2218488" cy="50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8E25B1-91A0-3DA2-D8B9-FBFB9C999E0A}"/>
              </a:ext>
            </a:extLst>
          </p:cNvPr>
          <p:cNvSpPr/>
          <p:nvPr/>
        </p:nvSpPr>
        <p:spPr bwMode="white">
          <a:xfrm>
            <a:off x="6732213" y="2262506"/>
            <a:ext cx="1609118" cy="50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8A51A6-6840-B4FA-49EA-4DD38295FA0E}"/>
              </a:ext>
            </a:extLst>
          </p:cNvPr>
          <p:cNvSpPr/>
          <p:nvPr/>
        </p:nvSpPr>
        <p:spPr bwMode="white">
          <a:xfrm>
            <a:off x="2552314" y="4072746"/>
            <a:ext cx="3342015" cy="50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2E21F2B-5993-06C3-6506-DFED772A81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104" y="3356992"/>
            <a:ext cx="4608546" cy="2907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265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6539B9-60B7-C85E-B487-3F766729A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" y="1151992"/>
            <a:ext cx="11340000" cy="182992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920AA35-42B7-0B02-B710-32DD9CEA8A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1988840"/>
            <a:ext cx="8036620" cy="462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2767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A1C9BD-37CB-8734-0066-4DC057C9DA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14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1BF927-D157-8B77-63F5-14EC92F43085}"/>
              </a:ext>
            </a:extLst>
          </p:cNvPr>
          <p:cNvSpPr/>
          <p:nvPr/>
        </p:nvSpPr>
        <p:spPr bwMode="white">
          <a:xfrm>
            <a:off x="2340453" y="2453406"/>
            <a:ext cx="1723375" cy="49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730322-EBE1-5544-60D8-91A04F416490}"/>
              </a:ext>
            </a:extLst>
          </p:cNvPr>
          <p:cNvSpPr/>
          <p:nvPr/>
        </p:nvSpPr>
        <p:spPr bwMode="white">
          <a:xfrm>
            <a:off x="7482015" y="2453406"/>
            <a:ext cx="1751938" cy="49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4B6F94-12F7-E30D-64C1-F41A5CED16B7}"/>
              </a:ext>
            </a:extLst>
          </p:cNvPr>
          <p:cNvSpPr/>
          <p:nvPr/>
        </p:nvSpPr>
        <p:spPr bwMode="white">
          <a:xfrm>
            <a:off x="2283324" y="3358782"/>
            <a:ext cx="1647204" cy="49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9D468B-124F-8242-C6A1-A15F2FACAA36}"/>
              </a:ext>
            </a:extLst>
          </p:cNvPr>
          <p:cNvSpPr/>
          <p:nvPr/>
        </p:nvSpPr>
        <p:spPr bwMode="white">
          <a:xfrm>
            <a:off x="7044030" y="3387373"/>
            <a:ext cx="1028311" cy="4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DDAF0B9-35CB-A8F6-310A-B23C626146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516" y="3977763"/>
            <a:ext cx="4780804" cy="2749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68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0BEC9A-698D-01EC-9347-01FA120FD7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17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53982D-30E6-1DC3-5FB0-00FFE291BE10}"/>
              </a:ext>
            </a:extLst>
          </p:cNvPr>
          <p:cNvSpPr/>
          <p:nvPr/>
        </p:nvSpPr>
        <p:spPr bwMode="white">
          <a:xfrm>
            <a:off x="2283324" y="2359281"/>
            <a:ext cx="1094962" cy="49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57D416-A96F-ECC2-D7E6-73FE3CB9C0E6}"/>
              </a:ext>
            </a:extLst>
          </p:cNvPr>
          <p:cNvSpPr/>
          <p:nvPr/>
        </p:nvSpPr>
        <p:spPr bwMode="white">
          <a:xfrm>
            <a:off x="6453702" y="2359281"/>
            <a:ext cx="1094962" cy="49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ED8D5A-4A80-50B8-C11D-B82DF9FB5A70}"/>
              </a:ext>
            </a:extLst>
          </p:cNvPr>
          <p:cNvSpPr/>
          <p:nvPr/>
        </p:nvSpPr>
        <p:spPr bwMode="white">
          <a:xfrm>
            <a:off x="2273803" y="3265599"/>
            <a:ext cx="1094962" cy="49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22A052-F5D5-FDF7-7620-F0A62B12467A}"/>
              </a:ext>
            </a:extLst>
          </p:cNvPr>
          <p:cNvSpPr/>
          <p:nvPr/>
        </p:nvSpPr>
        <p:spPr bwMode="white">
          <a:xfrm>
            <a:off x="6482267" y="3256059"/>
            <a:ext cx="1618639" cy="51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507C6A2-353E-43B6-B0F0-E4DC434BD1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516" y="3977763"/>
            <a:ext cx="4780804" cy="2749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7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207808-7FF3-7EB1-A387-F9AF1B5EA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70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141EF3-790F-B6D3-3559-A9A3FC2730A6}"/>
              </a:ext>
            </a:extLst>
          </p:cNvPr>
          <p:cNvSpPr/>
          <p:nvPr/>
        </p:nvSpPr>
        <p:spPr bwMode="white">
          <a:xfrm>
            <a:off x="2273803" y="2245472"/>
            <a:ext cx="1094962" cy="496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91D853-3C55-2CC2-6C33-55B0AF12D143}"/>
              </a:ext>
            </a:extLst>
          </p:cNvPr>
          <p:cNvSpPr/>
          <p:nvPr/>
        </p:nvSpPr>
        <p:spPr bwMode="white">
          <a:xfrm>
            <a:off x="6520352" y="2255018"/>
            <a:ext cx="1104483" cy="47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54C644-B01E-5E5A-9C9F-0BABFD5778B0}"/>
              </a:ext>
            </a:extLst>
          </p:cNvPr>
          <p:cNvSpPr/>
          <p:nvPr/>
        </p:nvSpPr>
        <p:spPr bwMode="white">
          <a:xfrm>
            <a:off x="10804987" y="2245472"/>
            <a:ext cx="542720" cy="48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881773-C23F-6292-4DE0-291C78AF63D0}"/>
              </a:ext>
            </a:extLst>
          </p:cNvPr>
          <p:cNvSpPr/>
          <p:nvPr/>
        </p:nvSpPr>
        <p:spPr bwMode="white">
          <a:xfrm>
            <a:off x="983432" y="3142840"/>
            <a:ext cx="2385333" cy="48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E653109-1CC6-70A2-676E-456392FF6D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516" y="3977763"/>
            <a:ext cx="4780804" cy="2749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871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B1AC79-5080-BEB1-7689-6F17F5A71C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" y="1224000"/>
            <a:ext cx="11340000" cy="18281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CD6D6E-3183-9353-974F-00FECB11D9E1}"/>
              </a:ext>
            </a:extLst>
          </p:cNvPr>
          <p:cNvSpPr/>
          <p:nvPr/>
        </p:nvSpPr>
        <p:spPr bwMode="white">
          <a:xfrm>
            <a:off x="2489827" y="2318978"/>
            <a:ext cx="1075919" cy="49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B3A1F98-E104-96EC-62E0-C3259728D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356992"/>
            <a:ext cx="4780804" cy="2749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672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E3175B-D7E9-BD22-F0A1-1A425FA1DF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491" y="1052736"/>
            <a:ext cx="9875018" cy="223357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1A8BB99-3481-A523-F3C1-92CF7F2CCE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2420888"/>
            <a:ext cx="7009810" cy="411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2816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C03150-A223-5CA0-1D54-441CE4D6B3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340000" cy="27699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EFEA8F-8A51-AFFC-768C-8431262ADE89}"/>
              </a:ext>
            </a:extLst>
          </p:cNvPr>
          <p:cNvSpPr/>
          <p:nvPr/>
        </p:nvSpPr>
        <p:spPr bwMode="white">
          <a:xfrm>
            <a:off x="2159923" y="1137953"/>
            <a:ext cx="1647204" cy="49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A9D5BB-B3F5-A8B6-DCD3-12D293DB2A62}"/>
              </a:ext>
            </a:extLst>
          </p:cNvPr>
          <p:cNvSpPr/>
          <p:nvPr/>
        </p:nvSpPr>
        <p:spPr bwMode="white">
          <a:xfrm>
            <a:off x="6882542" y="1137953"/>
            <a:ext cx="2357169" cy="49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FADC81-A112-802C-F992-9D4CD979FBBB}"/>
              </a:ext>
            </a:extLst>
          </p:cNvPr>
          <p:cNvSpPr/>
          <p:nvPr/>
        </p:nvSpPr>
        <p:spPr bwMode="white">
          <a:xfrm>
            <a:off x="2207530" y="2026234"/>
            <a:ext cx="1599596" cy="49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A0D7B8-9F9A-2E8D-02ED-1EC13B4F9DF1}"/>
              </a:ext>
            </a:extLst>
          </p:cNvPr>
          <p:cNvSpPr/>
          <p:nvPr/>
        </p:nvSpPr>
        <p:spPr bwMode="white">
          <a:xfrm>
            <a:off x="6882542" y="2026234"/>
            <a:ext cx="2285161" cy="49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6E4CC60-66D4-C0A5-B34D-AE26FBA69F3D}"/>
              </a:ext>
            </a:extLst>
          </p:cNvPr>
          <p:cNvSpPr/>
          <p:nvPr/>
        </p:nvSpPr>
        <p:spPr bwMode="white">
          <a:xfrm>
            <a:off x="1988538" y="2914514"/>
            <a:ext cx="1637682" cy="48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DF3598-0C66-6C9B-37FD-228F81BFA3AD}"/>
              </a:ext>
            </a:extLst>
          </p:cNvPr>
          <p:cNvSpPr/>
          <p:nvPr/>
        </p:nvSpPr>
        <p:spPr bwMode="white">
          <a:xfrm>
            <a:off x="6349344" y="2904963"/>
            <a:ext cx="4989219" cy="50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1203C88-311F-E23A-4486-AE0712CB0E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649" y="3597928"/>
            <a:ext cx="5519582" cy="324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8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092207-DC60-CDFF-E97F-56790410BF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26258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199B58-BC69-A47A-B951-E8D8E79DA138}"/>
              </a:ext>
            </a:extLst>
          </p:cNvPr>
          <p:cNvSpPr/>
          <p:nvPr/>
        </p:nvSpPr>
        <p:spPr bwMode="white">
          <a:xfrm>
            <a:off x="1809405" y="1248876"/>
            <a:ext cx="1637682" cy="486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79EA9B-D1DE-9BA3-26B3-A300DA0EDBA5}"/>
              </a:ext>
            </a:extLst>
          </p:cNvPr>
          <p:cNvSpPr/>
          <p:nvPr/>
        </p:nvSpPr>
        <p:spPr bwMode="white">
          <a:xfrm>
            <a:off x="6522503" y="1239327"/>
            <a:ext cx="3332493" cy="50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FA8AB7-CC79-791B-AFDF-1718CEDB5D86}"/>
              </a:ext>
            </a:extLst>
          </p:cNvPr>
          <p:cNvSpPr/>
          <p:nvPr/>
        </p:nvSpPr>
        <p:spPr bwMode="white">
          <a:xfrm>
            <a:off x="1799883" y="2136898"/>
            <a:ext cx="1094962" cy="486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6C0738-D1C3-CC54-3864-D7FCAD14C037}"/>
              </a:ext>
            </a:extLst>
          </p:cNvPr>
          <p:cNvSpPr/>
          <p:nvPr/>
        </p:nvSpPr>
        <p:spPr bwMode="white">
          <a:xfrm>
            <a:off x="5970261" y="2127349"/>
            <a:ext cx="2228010" cy="50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6ADD8F-4CF1-3864-AB9A-6CC164615446}"/>
              </a:ext>
            </a:extLst>
          </p:cNvPr>
          <p:cNvSpPr/>
          <p:nvPr/>
        </p:nvSpPr>
        <p:spPr bwMode="white">
          <a:xfrm>
            <a:off x="1809405" y="3024920"/>
            <a:ext cx="2742166" cy="50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FB9A37-036B-AC6E-6F9F-D296EA1C76AD}"/>
              </a:ext>
            </a:extLst>
          </p:cNvPr>
          <p:cNvSpPr/>
          <p:nvPr/>
        </p:nvSpPr>
        <p:spPr bwMode="white">
          <a:xfrm>
            <a:off x="7636508" y="3024920"/>
            <a:ext cx="2275916" cy="496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713F030-7F6C-1B88-7E4C-D40192E380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649" y="3597928"/>
            <a:ext cx="5519582" cy="324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05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3BB059-4F9C-592D-1308-F4ECC58DF8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41195"/>
            <a:ext cx="11340000" cy="58168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B9302E-90BB-4AC2-BA0B-748BD064A39B}"/>
              </a:ext>
            </a:extLst>
          </p:cNvPr>
          <p:cNvSpPr/>
          <p:nvPr/>
        </p:nvSpPr>
        <p:spPr bwMode="white">
          <a:xfrm>
            <a:off x="4282171" y="1355874"/>
            <a:ext cx="533198" cy="48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71C73A-7FC8-9696-EF5D-4AE55011309E}"/>
              </a:ext>
            </a:extLst>
          </p:cNvPr>
          <p:cNvSpPr/>
          <p:nvPr/>
        </p:nvSpPr>
        <p:spPr bwMode="white">
          <a:xfrm>
            <a:off x="7329022" y="1365410"/>
            <a:ext cx="552241" cy="46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508B03-1316-7AE0-6CC9-964A00064CBB}"/>
              </a:ext>
            </a:extLst>
          </p:cNvPr>
          <p:cNvSpPr/>
          <p:nvPr/>
        </p:nvSpPr>
        <p:spPr bwMode="white">
          <a:xfrm>
            <a:off x="4082221" y="2309449"/>
            <a:ext cx="1094962" cy="49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DCA05A-8634-2DE3-4B68-6DCD1D5C07B7}"/>
              </a:ext>
            </a:extLst>
          </p:cNvPr>
          <p:cNvSpPr/>
          <p:nvPr/>
        </p:nvSpPr>
        <p:spPr bwMode="white">
          <a:xfrm>
            <a:off x="7690836" y="2318984"/>
            <a:ext cx="533198" cy="48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7C5209-A9CF-260A-61E5-66A9EAC1DA72}"/>
              </a:ext>
            </a:extLst>
          </p:cNvPr>
          <p:cNvSpPr/>
          <p:nvPr/>
        </p:nvSpPr>
        <p:spPr bwMode="white">
          <a:xfrm>
            <a:off x="9899803" y="2318984"/>
            <a:ext cx="1104483" cy="49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DE3CF5-8A22-8B6D-D8AB-30FBA72542D8}"/>
              </a:ext>
            </a:extLst>
          </p:cNvPr>
          <p:cNvSpPr/>
          <p:nvPr/>
        </p:nvSpPr>
        <p:spPr bwMode="white">
          <a:xfrm>
            <a:off x="2853959" y="3310702"/>
            <a:ext cx="523677" cy="45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D8F8D6-BF3B-3AF8-9519-C4A43288CD55}"/>
              </a:ext>
            </a:extLst>
          </p:cNvPr>
          <p:cNvSpPr/>
          <p:nvPr/>
        </p:nvSpPr>
        <p:spPr bwMode="white">
          <a:xfrm>
            <a:off x="8290685" y="4254741"/>
            <a:ext cx="1123526" cy="46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71FB11-8BDD-7F87-6C99-E3A343E65D66}"/>
              </a:ext>
            </a:extLst>
          </p:cNvPr>
          <p:cNvSpPr/>
          <p:nvPr/>
        </p:nvSpPr>
        <p:spPr bwMode="white">
          <a:xfrm>
            <a:off x="5538997" y="5208316"/>
            <a:ext cx="561763" cy="47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053F2FB-845A-3BD1-34A1-A2B5FE8D6D6C}"/>
              </a:ext>
            </a:extLst>
          </p:cNvPr>
          <p:cNvSpPr/>
          <p:nvPr/>
        </p:nvSpPr>
        <p:spPr bwMode="white">
          <a:xfrm>
            <a:off x="1778040" y="6171426"/>
            <a:ext cx="561763" cy="49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80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D6E985-D5A2-E160-5D49-6F037F2A2F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24" y="1124744"/>
            <a:ext cx="10501152" cy="251371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F44FDC4-60B5-4A18-6658-CF322B054F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2996952"/>
            <a:ext cx="6246068" cy="357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1086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BCF056-6648-251A-1EAB-07D569D479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76788"/>
            <a:ext cx="10789184" cy="33521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135B08-F828-8AF8-A500-0CB2C3FF9549}"/>
              </a:ext>
            </a:extLst>
          </p:cNvPr>
          <p:cNvSpPr/>
          <p:nvPr/>
        </p:nvSpPr>
        <p:spPr bwMode="white">
          <a:xfrm>
            <a:off x="4330427" y="1340768"/>
            <a:ext cx="1123526" cy="485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CAC6D1-3A85-60A7-6C88-74C7300415BB}"/>
              </a:ext>
            </a:extLst>
          </p:cNvPr>
          <p:cNvSpPr/>
          <p:nvPr/>
        </p:nvSpPr>
        <p:spPr bwMode="white">
          <a:xfrm>
            <a:off x="10560496" y="1340768"/>
            <a:ext cx="542720" cy="49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8A3049-2F84-9769-9B4B-41F160004E5B}"/>
              </a:ext>
            </a:extLst>
          </p:cNvPr>
          <p:cNvSpPr/>
          <p:nvPr/>
        </p:nvSpPr>
        <p:spPr bwMode="white">
          <a:xfrm>
            <a:off x="1415480" y="2121688"/>
            <a:ext cx="648072" cy="51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E50755-42FD-B98B-122E-85FDBF6FE578}"/>
              </a:ext>
            </a:extLst>
          </p:cNvPr>
          <p:cNvSpPr/>
          <p:nvPr/>
        </p:nvSpPr>
        <p:spPr bwMode="white">
          <a:xfrm>
            <a:off x="3705579" y="3018989"/>
            <a:ext cx="1732896" cy="50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3399A1-E998-6974-4107-8932C49D1AF0}"/>
              </a:ext>
            </a:extLst>
          </p:cNvPr>
          <p:cNvSpPr/>
          <p:nvPr/>
        </p:nvSpPr>
        <p:spPr bwMode="white">
          <a:xfrm>
            <a:off x="10554510" y="3028512"/>
            <a:ext cx="552241" cy="49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0182C8-B0C9-0AF7-602D-C1C4C95ED186}"/>
              </a:ext>
            </a:extLst>
          </p:cNvPr>
          <p:cNvSpPr/>
          <p:nvPr/>
        </p:nvSpPr>
        <p:spPr bwMode="white">
          <a:xfrm>
            <a:off x="1415480" y="3861048"/>
            <a:ext cx="561763" cy="485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CF0C796-DE96-C08D-2873-61E3394D2E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523681"/>
            <a:ext cx="5563244" cy="3179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734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F6E9DE-83A6-E566-535D-390C92B6DD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15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C51788-E43A-204A-CB45-08FDB165160B}"/>
              </a:ext>
            </a:extLst>
          </p:cNvPr>
          <p:cNvSpPr/>
          <p:nvPr/>
        </p:nvSpPr>
        <p:spPr bwMode="white">
          <a:xfrm>
            <a:off x="3463979" y="1510029"/>
            <a:ext cx="1656725" cy="51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B84B4F-9CE7-D66D-D236-5F26F59DC933}"/>
              </a:ext>
            </a:extLst>
          </p:cNvPr>
          <p:cNvSpPr/>
          <p:nvPr/>
        </p:nvSpPr>
        <p:spPr bwMode="white">
          <a:xfrm>
            <a:off x="9843324" y="1510029"/>
            <a:ext cx="1104483" cy="4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CCF4C9A-5314-8B25-E214-F8B3941E46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256" y="2780928"/>
            <a:ext cx="6246068" cy="357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2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40B9B9-4799-9C07-76A2-7223004CAD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224000"/>
            <a:ext cx="11340000" cy="17023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348DE0-0BBC-8496-B826-FE6D89B4EA5E}"/>
              </a:ext>
            </a:extLst>
          </p:cNvPr>
          <p:cNvSpPr/>
          <p:nvPr/>
        </p:nvSpPr>
        <p:spPr bwMode="white">
          <a:xfrm>
            <a:off x="3227139" y="1340768"/>
            <a:ext cx="1284685" cy="55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295C3D-8827-2CAB-A18D-BEA0C2A02413}"/>
              </a:ext>
            </a:extLst>
          </p:cNvPr>
          <p:cNvSpPr/>
          <p:nvPr/>
        </p:nvSpPr>
        <p:spPr bwMode="white">
          <a:xfrm>
            <a:off x="1875099" y="2266472"/>
            <a:ext cx="1094962" cy="49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91CF757-E6E5-04BF-A77C-A1787CD150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2996952"/>
            <a:ext cx="6246068" cy="357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67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9FC4E2-46F3-424C-69AA-26DCAE9800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34465"/>
            <a:ext cx="10789184" cy="167245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B32ABF7-3545-8BA1-3317-9479199D3D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1916832"/>
            <a:ext cx="7510266" cy="489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8024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4CED1D-9355-722C-2F2E-2C21029E66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268760"/>
            <a:ext cx="9781072" cy="37450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D41DDC-F146-9595-0565-EA0E390C1596}"/>
              </a:ext>
            </a:extLst>
          </p:cNvPr>
          <p:cNvSpPr/>
          <p:nvPr/>
        </p:nvSpPr>
        <p:spPr bwMode="white">
          <a:xfrm>
            <a:off x="1657821" y="2132856"/>
            <a:ext cx="1123526" cy="49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5E6EE5-5982-2102-DF52-47DD3AA97727}"/>
              </a:ext>
            </a:extLst>
          </p:cNvPr>
          <p:cNvSpPr/>
          <p:nvPr/>
        </p:nvSpPr>
        <p:spPr bwMode="white">
          <a:xfrm>
            <a:off x="4367808" y="2132767"/>
            <a:ext cx="1104483" cy="48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166DFA-54B3-7CFC-969A-5E9197C6223F}"/>
              </a:ext>
            </a:extLst>
          </p:cNvPr>
          <p:cNvSpPr/>
          <p:nvPr/>
        </p:nvSpPr>
        <p:spPr bwMode="white">
          <a:xfrm>
            <a:off x="7127481" y="2123246"/>
            <a:ext cx="1085440" cy="49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5DAD54-021B-4E71-1062-C2BF0F365ABE}"/>
              </a:ext>
            </a:extLst>
          </p:cNvPr>
          <p:cNvSpPr/>
          <p:nvPr/>
        </p:nvSpPr>
        <p:spPr bwMode="white">
          <a:xfrm>
            <a:off x="1467858" y="2881497"/>
            <a:ext cx="1171757" cy="48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E024AF-9EEE-6F41-A835-90FF222E2D9D}"/>
              </a:ext>
            </a:extLst>
          </p:cNvPr>
          <p:cNvSpPr/>
          <p:nvPr/>
        </p:nvSpPr>
        <p:spPr bwMode="white">
          <a:xfrm>
            <a:off x="3829814" y="2903229"/>
            <a:ext cx="1666246" cy="48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93314A-8226-5BC3-259C-205BF7C32F34}"/>
              </a:ext>
            </a:extLst>
          </p:cNvPr>
          <p:cNvSpPr/>
          <p:nvPr/>
        </p:nvSpPr>
        <p:spPr bwMode="white">
          <a:xfrm>
            <a:off x="6695942" y="2909366"/>
            <a:ext cx="2818337" cy="50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BB61AB-2B5A-0F96-5FB4-FB6CD5BCFB76}"/>
              </a:ext>
            </a:extLst>
          </p:cNvPr>
          <p:cNvSpPr/>
          <p:nvPr/>
        </p:nvSpPr>
        <p:spPr bwMode="white">
          <a:xfrm>
            <a:off x="1619404" y="3628226"/>
            <a:ext cx="2171031" cy="48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AE45E99-F9AF-C718-41FB-2BFE3E3C6B10}"/>
              </a:ext>
            </a:extLst>
          </p:cNvPr>
          <p:cNvSpPr/>
          <p:nvPr/>
        </p:nvSpPr>
        <p:spPr bwMode="white">
          <a:xfrm>
            <a:off x="5356084" y="3618705"/>
            <a:ext cx="2770730" cy="49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B754C10-1870-2FCB-0E1F-74B992801202}"/>
              </a:ext>
            </a:extLst>
          </p:cNvPr>
          <p:cNvSpPr/>
          <p:nvPr/>
        </p:nvSpPr>
        <p:spPr bwMode="white">
          <a:xfrm>
            <a:off x="1539892" y="4373618"/>
            <a:ext cx="2199445" cy="50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7A4C8F7-E383-BD1F-F7CA-858E0B5427EF}"/>
              </a:ext>
            </a:extLst>
          </p:cNvPr>
          <p:cNvSpPr/>
          <p:nvPr/>
        </p:nvSpPr>
        <p:spPr bwMode="white">
          <a:xfrm>
            <a:off x="5356084" y="4373618"/>
            <a:ext cx="1675768" cy="49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3A35AC5-901E-AA60-C12F-51FA716A8D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9712" y="3937066"/>
            <a:ext cx="4443062" cy="289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70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E539A9-E979-91F7-B214-6F7FB338EF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90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466C4C-ED92-F211-3776-96313C6AA2E4}"/>
              </a:ext>
            </a:extLst>
          </p:cNvPr>
          <p:cNvSpPr/>
          <p:nvPr/>
        </p:nvSpPr>
        <p:spPr bwMode="white">
          <a:xfrm>
            <a:off x="2102418" y="2284063"/>
            <a:ext cx="1628161" cy="50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B2E1D0-D7C3-6863-EB3E-F49494B6EEFE}"/>
              </a:ext>
            </a:extLst>
          </p:cNvPr>
          <p:cNvSpPr/>
          <p:nvPr/>
        </p:nvSpPr>
        <p:spPr bwMode="white">
          <a:xfrm>
            <a:off x="5263526" y="2284063"/>
            <a:ext cx="1647204" cy="496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6B5A46-F88F-C1AA-9030-F6FF8B56D7C8}"/>
              </a:ext>
            </a:extLst>
          </p:cNvPr>
          <p:cNvSpPr/>
          <p:nvPr/>
        </p:nvSpPr>
        <p:spPr bwMode="white">
          <a:xfrm>
            <a:off x="8472241" y="2274513"/>
            <a:ext cx="1628161" cy="50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92F1DC1-F7FC-5298-FE80-24E9FCFC5F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3140968"/>
            <a:ext cx="4917978" cy="320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257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EB5A70-BC87-A2F5-B5B3-7E66D52D92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24" y="1291067"/>
            <a:ext cx="10501152" cy="167915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154BDCB-D9B6-3626-ED95-5E25805395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2780928"/>
            <a:ext cx="7764848" cy="35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20901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B3592E-6311-6886-DB92-63C20AC90A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20688"/>
            <a:ext cx="9637056" cy="3077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EC8958-D7AC-15D0-0093-BDE7790A1FBC}"/>
              </a:ext>
            </a:extLst>
          </p:cNvPr>
          <p:cNvSpPr/>
          <p:nvPr/>
        </p:nvSpPr>
        <p:spPr bwMode="white">
          <a:xfrm>
            <a:off x="2567608" y="1628800"/>
            <a:ext cx="1685289" cy="4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3ECD7C-7111-7F24-DCB2-D25CCDC4938D}"/>
              </a:ext>
            </a:extLst>
          </p:cNvPr>
          <p:cNvSpPr/>
          <p:nvPr/>
        </p:nvSpPr>
        <p:spPr bwMode="white">
          <a:xfrm>
            <a:off x="5629433" y="1628799"/>
            <a:ext cx="1133047" cy="4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25C53D-7546-946F-5EA0-BB24D2D22261}"/>
              </a:ext>
            </a:extLst>
          </p:cNvPr>
          <p:cNvSpPr/>
          <p:nvPr/>
        </p:nvSpPr>
        <p:spPr bwMode="white">
          <a:xfrm>
            <a:off x="8328248" y="1593374"/>
            <a:ext cx="1723375" cy="4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48804B-8F94-483D-060F-D26795F603AD}"/>
              </a:ext>
            </a:extLst>
          </p:cNvPr>
          <p:cNvSpPr/>
          <p:nvPr/>
        </p:nvSpPr>
        <p:spPr bwMode="white">
          <a:xfrm>
            <a:off x="2818399" y="2337552"/>
            <a:ext cx="1104483" cy="476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D5405E-76E3-5462-600A-ECDC77D04118}"/>
              </a:ext>
            </a:extLst>
          </p:cNvPr>
          <p:cNvSpPr/>
          <p:nvPr/>
        </p:nvSpPr>
        <p:spPr bwMode="white">
          <a:xfrm>
            <a:off x="5339697" y="2308965"/>
            <a:ext cx="1094962" cy="505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7123C8-3C3C-2E41-EE64-E7DAD75A8038}"/>
              </a:ext>
            </a:extLst>
          </p:cNvPr>
          <p:cNvSpPr/>
          <p:nvPr/>
        </p:nvSpPr>
        <p:spPr bwMode="white">
          <a:xfrm>
            <a:off x="8058261" y="2328023"/>
            <a:ext cx="1104483" cy="4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A15526-9FCB-8DE8-BAD6-1B811F70B960}"/>
              </a:ext>
            </a:extLst>
          </p:cNvPr>
          <p:cNvSpPr/>
          <p:nvPr/>
        </p:nvSpPr>
        <p:spPr bwMode="white">
          <a:xfrm>
            <a:off x="2862771" y="3045481"/>
            <a:ext cx="1094962" cy="4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A647C8-18AE-6532-1DF6-F0C01668DE6A}"/>
              </a:ext>
            </a:extLst>
          </p:cNvPr>
          <p:cNvSpPr/>
          <p:nvPr/>
        </p:nvSpPr>
        <p:spPr bwMode="white">
          <a:xfrm>
            <a:off x="5347957" y="3079885"/>
            <a:ext cx="1094962" cy="4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C351FB5-F17A-CD1E-CDAF-4FD6D6136A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886" y="3546175"/>
            <a:ext cx="6875952" cy="3184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13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A94B52-66B7-8A34-6D4C-D9911D3522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28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7E8318-8548-2C3E-ECB5-C21D672147CA}"/>
              </a:ext>
            </a:extLst>
          </p:cNvPr>
          <p:cNvSpPr/>
          <p:nvPr/>
        </p:nvSpPr>
        <p:spPr bwMode="white">
          <a:xfrm>
            <a:off x="2321410" y="2292233"/>
            <a:ext cx="1161612" cy="48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C66E4B-DFC9-54B0-54EF-E413F4EF4CCD}"/>
              </a:ext>
            </a:extLst>
          </p:cNvPr>
          <p:cNvSpPr/>
          <p:nvPr/>
        </p:nvSpPr>
        <p:spPr bwMode="white">
          <a:xfrm>
            <a:off x="5787204" y="2292233"/>
            <a:ext cx="1180654" cy="47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F49671-4036-F46C-DCAC-973BDD45DE05}"/>
              </a:ext>
            </a:extLst>
          </p:cNvPr>
          <p:cNvSpPr/>
          <p:nvPr/>
        </p:nvSpPr>
        <p:spPr bwMode="white">
          <a:xfrm>
            <a:off x="9262518" y="2282695"/>
            <a:ext cx="1161612" cy="50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2F506E-3ADA-DA35-2068-11EA63A4DF23}"/>
              </a:ext>
            </a:extLst>
          </p:cNvPr>
          <p:cNvSpPr/>
          <p:nvPr/>
        </p:nvSpPr>
        <p:spPr bwMode="white">
          <a:xfrm>
            <a:off x="2207153" y="3160173"/>
            <a:ext cx="1094962" cy="48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7AFEEA8-6912-EC7E-ED9D-209AB5038F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52" y="3107714"/>
            <a:ext cx="7764848" cy="35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70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70CEA5-9BF5-37FF-85F2-E678D830A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188353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917EAAA-C7C2-CC69-3884-5368CB7385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2045304"/>
            <a:ext cx="5632284" cy="4539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28372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4D0C8F-FF85-3E63-A245-FF4A059609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12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4CF51C-B618-6A51-09A1-45D3748028E3}"/>
              </a:ext>
            </a:extLst>
          </p:cNvPr>
          <p:cNvSpPr/>
          <p:nvPr/>
        </p:nvSpPr>
        <p:spPr bwMode="white">
          <a:xfrm>
            <a:off x="2140503" y="2266808"/>
            <a:ext cx="1628161" cy="49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A97DED-6841-8EF3-D7BA-38A4F4DF59E8}"/>
              </a:ext>
            </a:extLst>
          </p:cNvPr>
          <p:cNvSpPr/>
          <p:nvPr/>
        </p:nvSpPr>
        <p:spPr bwMode="white">
          <a:xfrm>
            <a:off x="5472997" y="2276375"/>
            <a:ext cx="1628161" cy="48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05B02C-7484-C968-F624-6845B719FDD7}"/>
              </a:ext>
            </a:extLst>
          </p:cNvPr>
          <p:cNvSpPr/>
          <p:nvPr/>
        </p:nvSpPr>
        <p:spPr bwMode="white">
          <a:xfrm>
            <a:off x="8948312" y="2276375"/>
            <a:ext cx="1094962" cy="48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610997E-1B69-5A20-F0C2-595BF9E8CE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552" y="2764294"/>
            <a:ext cx="7764848" cy="35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35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01029A-F8B3-AF57-B08D-5317A5EC18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80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280FB0-7807-BF09-2474-F4CC1635AF94}"/>
              </a:ext>
            </a:extLst>
          </p:cNvPr>
          <p:cNvSpPr/>
          <p:nvPr/>
        </p:nvSpPr>
        <p:spPr bwMode="white">
          <a:xfrm>
            <a:off x="6187103" y="2274128"/>
            <a:ext cx="1066397" cy="48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DF83E04-E067-B229-F104-34709A798A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3212976"/>
            <a:ext cx="7764848" cy="359575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D9DD91D-E236-87FA-96A2-62BF66E79F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816879"/>
            <a:ext cx="11340000" cy="79219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6E3731-9635-B0BF-8BCF-8264D657AB56}"/>
              </a:ext>
            </a:extLst>
          </p:cNvPr>
          <p:cNvSpPr/>
          <p:nvPr/>
        </p:nvSpPr>
        <p:spPr bwMode="white">
          <a:xfrm>
            <a:off x="2941874" y="2979135"/>
            <a:ext cx="1018790" cy="46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95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59BAAA-3CB7-C3BE-5F13-7C6A1C79D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81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57977C-C9B3-1FD1-FF94-5ADFBA5BBA3A}"/>
              </a:ext>
            </a:extLst>
          </p:cNvPr>
          <p:cNvSpPr/>
          <p:nvPr/>
        </p:nvSpPr>
        <p:spPr bwMode="white">
          <a:xfrm>
            <a:off x="2092896" y="2318978"/>
            <a:ext cx="1094962" cy="50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141302-00F3-CC70-7096-610CBF3C5DB1}"/>
              </a:ext>
            </a:extLst>
          </p:cNvPr>
          <p:cNvSpPr/>
          <p:nvPr/>
        </p:nvSpPr>
        <p:spPr bwMode="white">
          <a:xfrm>
            <a:off x="4777934" y="2318978"/>
            <a:ext cx="1647204" cy="49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AB6EBE-DED6-CA61-EA65-53A29CCCC1DA}"/>
              </a:ext>
            </a:extLst>
          </p:cNvPr>
          <p:cNvSpPr/>
          <p:nvPr/>
        </p:nvSpPr>
        <p:spPr bwMode="white">
          <a:xfrm>
            <a:off x="8196120" y="2338022"/>
            <a:ext cx="1580554" cy="47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F9548E7-39A0-243C-A031-C011DFE03E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264" y="3082474"/>
            <a:ext cx="7764848" cy="35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56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9F5BCB-3F5D-9014-A3CA-80CB3EE5CD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6194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D931C6-4E82-8134-FF4A-C147F088D93B}"/>
              </a:ext>
            </a:extLst>
          </p:cNvPr>
          <p:cNvSpPr/>
          <p:nvPr/>
        </p:nvSpPr>
        <p:spPr bwMode="white">
          <a:xfrm>
            <a:off x="5663952" y="1357719"/>
            <a:ext cx="2065619" cy="50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236D63-7AB4-A649-9C85-08DFCFFFEFEE}"/>
              </a:ext>
            </a:extLst>
          </p:cNvPr>
          <p:cNvSpPr/>
          <p:nvPr/>
        </p:nvSpPr>
        <p:spPr bwMode="white">
          <a:xfrm>
            <a:off x="2378539" y="2226897"/>
            <a:ext cx="523677" cy="49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7158FDB-934B-16CA-B03E-45CF0917AF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3043525"/>
            <a:ext cx="7764848" cy="35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82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D45BF0-112B-C58C-8CA0-65BEE416B4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0983"/>
            <a:ext cx="11340000" cy="173396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3DA42DE-00F5-F036-7940-277C6B2106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899916"/>
            <a:ext cx="8340912" cy="3642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68035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897838-621D-270D-02C6-6882A39F32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37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216CED-2C7C-30A8-AF1F-B76A91D44816}"/>
              </a:ext>
            </a:extLst>
          </p:cNvPr>
          <p:cNvSpPr/>
          <p:nvPr/>
        </p:nvSpPr>
        <p:spPr bwMode="white">
          <a:xfrm>
            <a:off x="2359496" y="2301727"/>
            <a:ext cx="1152090" cy="50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A64FAF-DD5E-2BC6-FDBA-FF0CAEAA74B4}"/>
              </a:ext>
            </a:extLst>
          </p:cNvPr>
          <p:cNvSpPr/>
          <p:nvPr/>
        </p:nvSpPr>
        <p:spPr bwMode="white">
          <a:xfrm>
            <a:off x="5806246" y="2311264"/>
            <a:ext cx="1152090" cy="48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F5534-ED8B-C2CB-4ED9-0398ED9916D3}"/>
              </a:ext>
            </a:extLst>
          </p:cNvPr>
          <p:cNvSpPr/>
          <p:nvPr/>
        </p:nvSpPr>
        <p:spPr bwMode="white">
          <a:xfrm>
            <a:off x="9262518" y="2320802"/>
            <a:ext cx="1161612" cy="47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CB9FF4-180A-A92A-01D3-302F1971D709}"/>
              </a:ext>
            </a:extLst>
          </p:cNvPr>
          <p:cNvSpPr/>
          <p:nvPr/>
        </p:nvSpPr>
        <p:spPr bwMode="white">
          <a:xfrm>
            <a:off x="2264282" y="3198243"/>
            <a:ext cx="1094962" cy="48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DC173E7-77CF-FAAD-C452-3A709016D0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3198243"/>
            <a:ext cx="8340912" cy="3642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82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7291F9-7282-4AD9-9108-087C5E13F1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57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7254CB-1360-3A8A-CA1B-FFC1064D4A32}"/>
              </a:ext>
            </a:extLst>
          </p:cNvPr>
          <p:cNvSpPr/>
          <p:nvPr/>
        </p:nvSpPr>
        <p:spPr bwMode="white">
          <a:xfrm>
            <a:off x="6158538" y="2338094"/>
            <a:ext cx="1089589" cy="46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BDF769-B372-9388-D240-345B53EBB15B}"/>
              </a:ext>
            </a:extLst>
          </p:cNvPr>
          <p:cNvSpPr/>
          <p:nvPr/>
        </p:nvSpPr>
        <p:spPr bwMode="white">
          <a:xfrm>
            <a:off x="2892695" y="3195089"/>
            <a:ext cx="1656725" cy="49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4D6D0AF-D4DF-E201-7473-434150FA50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881" y="3284984"/>
            <a:ext cx="7500848" cy="327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72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E76202-38C4-3846-E62F-CEB5D89FBC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61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A73516-7164-630A-2309-81D1E1E38D91}"/>
              </a:ext>
            </a:extLst>
          </p:cNvPr>
          <p:cNvSpPr/>
          <p:nvPr/>
        </p:nvSpPr>
        <p:spPr bwMode="white">
          <a:xfrm>
            <a:off x="2083375" y="2254766"/>
            <a:ext cx="1656725" cy="505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B3CBD9-AB81-78D6-25DC-D7591B2F8EE3}"/>
              </a:ext>
            </a:extLst>
          </p:cNvPr>
          <p:cNvSpPr/>
          <p:nvPr/>
        </p:nvSpPr>
        <p:spPr bwMode="white">
          <a:xfrm>
            <a:off x="5368261" y="2264310"/>
            <a:ext cx="1628162" cy="49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09D417-29F3-B672-56BF-AECEF3FC11BC}"/>
              </a:ext>
            </a:extLst>
          </p:cNvPr>
          <p:cNvSpPr/>
          <p:nvPr/>
        </p:nvSpPr>
        <p:spPr bwMode="white">
          <a:xfrm>
            <a:off x="8767405" y="2264310"/>
            <a:ext cx="1656725" cy="49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0A4C55E-2A21-7207-841A-8304997C8F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3212976"/>
            <a:ext cx="7500848" cy="327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699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65FC47-95F5-F0F3-18DF-23E3A83316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61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CAF032-FEDC-A021-4131-6CD4ACCE2CB0}"/>
              </a:ext>
            </a:extLst>
          </p:cNvPr>
          <p:cNvSpPr/>
          <p:nvPr/>
        </p:nvSpPr>
        <p:spPr bwMode="white">
          <a:xfrm>
            <a:off x="7977128" y="1366989"/>
            <a:ext cx="2228010" cy="50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9A80BA-3134-E438-ECB7-AE50A123331C}"/>
              </a:ext>
            </a:extLst>
          </p:cNvPr>
          <p:cNvSpPr/>
          <p:nvPr/>
        </p:nvSpPr>
        <p:spPr bwMode="white">
          <a:xfrm>
            <a:off x="4216171" y="2243994"/>
            <a:ext cx="533198" cy="49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6F514B-A314-6632-539A-BA5EA1A700D0}"/>
              </a:ext>
            </a:extLst>
          </p:cNvPr>
          <p:cNvSpPr/>
          <p:nvPr/>
        </p:nvSpPr>
        <p:spPr bwMode="white">
          <a:xfrm>
            <a:off x="3940050" y="3111467"/>
            <a:ext cx="1085440" cy="49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573A93C-7A73-F56D-E2CB-74DB192790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968" y="3501008"/>
            <a:ext cx="7500848" cy="327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91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368633-4EC5-E8F0-8900-1D4AA422F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0789184" cy="172352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D9D9230-32C0-24AB-BB01-31954F8CA4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1772816"/>
            <a:ext cx="6875778" cy="5196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19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DDDC24-FB5F-4429-4B7F-5637FE34B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69" y="993664"/>
            <a:ext cx="8772960" cy="39986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132A7E-D4A1-A954-8C45-8557871AFF0A}"/>
              </a:ext>
            </a:extLst>
          </p:cNvPr>
          <p:cNvSpPr/>
          <p:nvPr/>
        </p:nvSpPr>
        <p:spPr bwMode="white">
          <a:xfrm>
            <a:off x="1631504" y="2060600"/>
            <a:ext cx="1133047" cy="50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27076C-9E2C-32C0-263A-5A3EE2C327F2}"/>
              </a:ext>
            </a:extLst>
          </p:cNvPr>
          <p:cNvSpPr/>
          <p:nvPr/>
        </p:nvSpPr>
        <p:spPr bwMode="white">
          <a:xfrm>
            <a:off x="3863753" y="2091067"/>
            <a:ext cx="2016224" cy="49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8EE764-59FC-2010-5F38-1DA059446892}"/>
              </a:ext>
            </a:extLst>
          </p:cNvPr>
          <p:cNvSpPr/>
          <p:nvPr/>
        </p:nvSpPr>
        <p:spPr bwMode="white">
          <a:xfrm>
            <a:off x="6958395" y="2079673"/>
            <a:ext cx="1440911" cy="48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1397274-4E39-47C0-708E-F0FCA3A2F535}"/>
              </a:ext>
            </a:extLst>
          </p:cNvPr>
          <p:cNvSpPr/>
          <p:nvPr/>
        </p:nvSpPr>
        <p:spPr bwMode="white">
          <a:xfrm>
            <a:off x="1703512" y="2852936"/>
            <a:ext cx="2304256" cy="48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5641EE67-77CD-9187-4D7D-6DDE6BAE1E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304" y="1519901"/>
            <a:ext cx="4736880" cy="3818198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D240ECD-1597-A68D-00BC-D45537032999}"/>
              </a:ext>
            </a:extLst>
          </p:cNvPr>
          <p:cNvSpPr/>
          <p:nvPr/>
        </p:nvSpPr>
        <p:spPr bwMode="white">
          <a:xfrm>
            <a:off x="5267908" y="2852936"/>
            <a:ext cx="2916326" cy="48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03B4A9D-9566-68A1-90B3-21221557AEE8}"/>
              </a:ext>
            </a:extLst>
          </p:cNvPr>
          <p:cNvSpPr/>
          <p:nvPr/>
        </p:nvSpPr>
        <p:spPr bwMode="white">
          <a:xfrm>
            <a:off x="1722593" y="3576897"/>
            <a:ext cx="1421079" cy="50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82674CE-E175-7A5B-8EB1-7728F6D097D0}"/>
              </a:ext>
            </a:extLst>
          </p:cNvPr>
          <p:cNvSpPr/>
          <p:nvPr/>
        </p:nvSpPr>
        <p:spPr bwMode="white">
          <a:xfrm>
            <a:off x="4377348" y="3561224"/>
            <a:ext cx="1421079" cy="50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FB8EB50-7819-31DE-E382-3491207063ED}"/>
              </a:ext>
            </a:extLst>
          </p:cNvPr>
          <p:cNvSpPr/>
          <p:nvPr/>
        </p:nvSpPr>
        <p:spPr bwMode="white">
          <a:xfrm>
            <a:off x="6958395" y="3576897"/>
            <a:ext cx="1421079" cy="50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C49FA3C-B47F-1BEE-F693-154FDCCF4BB5}"/>
              </a:ext>
            </a:extLst>
          </p:cNvPr>
          <p:cNvSpPr/>
          <p:nvPr/>
        </p:nvSpPr>
        <p:spPr bwMode="white">
          <a:xfrm>
            <a:off x="1364241" y="4284589"/>
            <a:ext cx="1421079" cy="50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83CB299-37BB-4AED-315E-34DE8B9C220A}"/>
              </a:ext>
            </a:extLst>
          </p:cNvPr>
          <p:cNvSpPr/>
          <p:nvPr/>
        </p:nvSpPr>
        <p:spPr bwMode="white">
          <a:xfrm>
            <a:off x="3846829" y="4310980"/>
            <a:ext cx="1421079" cy="50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45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FA8584-8E36-2195-3184-CF5DE366FA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076363"/>
            <a:ext cx="11340000" cy="26757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6304E0-E0CB-04D6-7A7E-83217F35E004}"/>
              </a:ext>
            </a:extLst>
          </p:cNvPr>
          <p:cNvSpPr/>
          <p:nvPr/>
        </p:nvSpPr>
        <p:spPr bwMode="white">
          <a:xfrm>
            <a:off x="7696844" y="1428683"/>
            <a:ext cx="875969" cy="39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D8E376-942D-6B56-B1C9-7B513E7B07BD}"/>
              </a:ext>
            </a:extLst>
          </p:cNvPr>
          <p:cNvSpPr/>
          <p:nvPr/>
        </p:nvSpPr>
        <p:spPr bwMode="white">
          <a:xfrm>
            <a:off x="5716390" y="2247590"/>
            <a:ext cx="1152090" cy="50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C2B3E5-EED3-8B62-D726-9BB96B32B18D}"/>
              </a:ext>
            </a:extLst>
          </p:cNvPr>
          <p:cNvSpPr/>
          <p:nvPr/>
        </p:nvSpPr>
        <p:spPr bwMode="white">
          <a:xfrm>
            <a:off x="1793569" y="3123629"/>
            <a:ext cx="1094962" cy="49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14A3798-F89B-C1B2-FD9B-B2D492F8CC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28" y="2852936"/>
            <a:ext cx="5003570" cy="3781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15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CE0E54-5256-8239-B308-E8FEE7B53F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47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2BC708-1C50-A0C7-1292-8604C58A5CE1}"/>
              </a:ext>
            </a:extLst>
          </p:cNvPr>
          <p:cNvSpPr/>
          <p:nvPr/>
        </p:nvSpPr>
        <p:spPr bwMode="white">
          <a:xfrm>
            <a:off x="7634357" y="1529471"/>
            <a:ext cx="875969" cy="39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F342F7-23BA-D957-B5E8-58A00C2EEDDD}"/>
              </a:ext>
            </a:extLst>
          </p:cNvPr>
          <p:cNvSpPr/>
          <p:nvPr/>
        </p:nvSpPr>
        <p:spPr bwMode="white">
          <a:xfrm>
            <a:off x="6510831" y="2398156"/>
            <a:ext cx="1114005" cy="49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69019E-B41A-A4AE-5075-5CFB9A676CE5}"/>
              </a:ext>
            </a:extLst>
          </p:cNvPr>
          <p:cNvSpPr/>
          <p:nvPr/>
        </p:nvSpPr>
        <p:spPr bwMode="white">
          <a:xfrm>
            <a:off x="2826045" y="3324117"/>
            <a:ext cx="1047355" cy="47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6069287-9366-638A-F819-49804F081D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3076602"/>
            <a:ext cx="5003570" cy="3781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73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D013D9-C3AC-25D6-DE70-F46A4E8268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37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04ED08-C150-79DF-9EF6-C9263817226D}"/>
              </a:ext>
            </a:extLst>
          </p:cNvPr>
          <p:cNvSpPr/>
          <p:nvPr/>
        </p:nvSpPr>
        <p:spPr bwMode="white">
          <a:xfrm>
            <a:off x="6091889" y="2309899"/>
            <a:ext cx="571284" cy="5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ED9805-343D-35AE-D150-272B1CE3BA3D}"/>
              </a:ext>
            </a:extLst>
          </p:cNvPr>
          <p:cNvSpPr/>
          <p:nvPr/>
        </p:nvSpPr>
        <p:spPr bwMode="white">
          <a:xfrm>
            <a:off x="9909974" y="2309899"/>
            <a:ext cx="571284" cy="5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88F89E-4B55-632D-009F-D8F805DBC893}"/>
              </a:ext>
            </a:extLst>
          </p:cNvPr>
          <p:cNvSpPr/>
          <p:nvPr/>
        </p:nvSpPr>
        <p:spPr bwMode="white">
          <a:xfrm>
            <a:off x="3368765" y="3224341"/>
            <a:ext cx="571284" cy="523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D079B6-FF0F-EF03-2B08-ECFAC9DAC207}"/>
              </a:ext>
            </a:extLst>
          </p:cNvPr>
          <p:cNvSpPr/>
          <p:nvPr/>
        </p:nvSpPr>
        <p:spPr bwMode="white">
          <a:xfrm>
            <a:off x="6986901" y="3224341"/>
            <a:ext cx="571283" cy="523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91DF751-2372-1EE1-C7D8-E138AA528D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1953" y="3140968"/>
            <a:ext cx="4814768" cy="363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372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800E68-99DC-6E9D-ABB8-0F1E7F3996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081120" cy="175988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ED084E6-ED1A-C817-7F51-F959FBAB96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276872"/>
            <a:ext cx="6192688" cy="4490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36164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0F1D9C-49F9-D950-52AE-5A30B7538D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447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FC83E5A-E94D-365B-D28D-91319D2734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464" y="2266354"/>
            <a:ext cx="6457856" cy="43989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2EC5C9-6002-C860-0098-C5C46C89BD1A}"/>
              </a:ext>
            </a:extLst>
          </p:cNvPr>
          <p:cNvSpPr/>
          <p:nvPr/>
        </p:nvSpPr>
        <p:spPr bwMode="white">
          <a:xfrm>
            <a:off x="7392143" y="3501008"/>
            <a:ext cx="766701" cy="23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7E866F-DB83-7865-B419-C89FB89E12CE}"/>
              </a:ext>
            </a:extLst>
          </p:cNvPr>
          <p:cNvSpPr/>
          <p:nvPr/>
        </p:nvSpPr>
        <p:spPr bwMode="white">
          <a:xfrm>
            <a:off x="7392143" y="3939955"/>
            <a:ext cx="766701" cy="23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4ABBF5-B3CC-8002-6700-394C25345961}"/>
              </a:ext>
            </a:extLst>
          </p:cNvPr>
          <p:cNvSpPr/>
          <p:nvPr/>
        </p:nvSpPr>
        <p:spPr bwMode="white">
          <a:xfrm>
            <a:off x="7104112" y="4405424"/>
            <a:ext cx="936104" cy="23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FEC6AA-E375-14B4-D5D1-53F10614485E}"/>
              </a:ext>
            </a:extLst>
          </p:cNvPr>
          <p:cNvSpPr/>
          <p:nvPr/>
        </p:nvSpPr>
        <p:spPr bwMode="white">
          <a:xfrm>
            <a:off x="5951984" y="6070549"/>
            <a:ext cx="936104" cy="23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89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B640CD-0C22-7EA5-6D9A-6A0C538E1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75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2E804F-C7E8-2351-39C1-67D066E63AC7}"/>
              </a:ext>
            </a:extLst>
          </p:cNvPr>
          <p:cNvSpPr/>
          <p:nvPr/>
        </p:nvSpPr>
        <p:spPr bwMode="white">
          <a:xfrm>
            <a:off x="9671939" y="1443369"/>
            <a:ext cx="1104483" cy="48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93375F-7B48-E302-701E-E610EA0334C2}"/>
              </a:ext>
            </a:extLst>
          </p:cNvPr>
          <p:cNvSpPr/>
          <p:nvPr/>
        </p:nvSpPr>
        <p:spPr bwMode="white">
          <a:xfrm>
            <a:off x="2264282" y="2358998"/>
            <a:ext cx="1104483" cy="48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3AA2D0-86B8-3E9B-03C5-3DE2E24A9EDB}"/>
              </a:ext>
            </a:extLst>
          </p:cNvPr>
          <p:cNvSpPr/>
          <p:nvPr/>
        </p:nvSpPr>
        <p:spPr bwMode="white">
          <a:xfrm>
            <a:off x="5339697" y="2358998"/>
            <a:ext cx="1085440" cy="49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41E6AB-5248-F85F-4646-BDBD7377AB57}"/>
              </a:ext>
            </a:extLst>
          </p:cNvPr>
          <p:cNvSpPr/>
          <p:nvPr/>
        </p:nvSpPr>
        <p:spPr bwMode="white">
          <a:xfrm>
            <a:off x="8396070" y="2358998"/>
            <a:ext cx="1085440" cy="49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D0C861E-1925-C7DA-97C4-A50735C9BD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065440"/>
            <a:ext cx="5184576" cy="3759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83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51E73-F2E0-2C0B-6D17-9356FE4275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48" y="1052736"/>
            <a:ext cx="10069104" cy="159037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CB7A73B-D7EE-E255-3DC6-68AA4A111E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564904"/>
            <a:ext cx="6378522" cy="4064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10697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95F983-68DF-44FF-4B42-04E8BE861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75141"/>
            <a:ext cx="10213120" cy="25470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D4F73F-C9A5-49EF-CE9C-1AAF557BC540}"/>
              </a:ext>
            </a:extLst>
          </p:cNvPr>
          <p:cNvSpPr/>
          <p:nvPr/>
        </p:nvSpPr>
        <p:spPr bwMode="white">
          <a:xfrm>
            <a:off x="2711624" y="1741723"/>
            <a:ext cx="2199445" cy="50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14CECD-E208-BF7C-3D3C-A94631A3CE48}"/>
              </a:ext>
            </a:extLst>
          </p:cNvPr>
          <p:cNvSpPr/>
          <p:nvPr/>
        </p:nvSpPr>
        <p:spPr bwMode="white">
          <a:xfrm>
            <a:off x="6729823" y="1796323"/>
            <a:ext cx="2199445" cy="50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3C67B9-CB60-BDDD-E797-36A1E77B0EA7}"/>
              </a:ext>
            </a:extLst>
          </p:cNvPr>
          <p:cNvSpPr/>
          <p:nvPr/>
        </p:nvSpPr>
        <p:spPr bwMode="white">
          <a:xfrm>
            <a:off x="2783632" y="2636912"/>
            <a:ext cx="2199445" cy="50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CD7F3E-6986-7457-54E8-5BB38104F522}"/>
              </a:ext>
            </a:extLst>
          </p:cNvPr>
          <p:cNvSpPr/>
          <p:nvPr/>
        </p:nvSpPr>
        <p:spPr bwMode="white">
          <a:xfrm>
            <a:off x="6729823" y="2624336"/>
            <a:ext cx="2218488" cy="50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B1851C7-57EA-41B2-517B-EB7AAEB9D0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260627"/>
            <a:ext cx="5430790" cy="3460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26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DC7AAF-41B6-71F8-2B6B-8BF50E8C43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29223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1A1F18-636A-427F-E582-E27B92FD7886}"/>
              </a:ext>
            </a:extLst>
          </p:cNvPr>
          <p:cNvSpPr/>
          <p:nvPr/>
        </p:nvSpPr>
        <p:spPr bwMode="white">
          <a:xfrm>
            <a:off x="2465187" y="2285465"/>
            <a:ext cx="1085440" cy="48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DEA4D8-A497-3A4F-8579-86138925384C}"/>
              </a:ext>
            </a:extLst>
          </p:cNvPr>
          <p:cNvSpPr/>
          <p:nvPr/>
        </p:nvSpPr>
        <p:spPr bwMode="white">
          <a:xfrm>
            <a:off x="5750074" y="2275915"/>
            <a:ext cx="1085440" cy="496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3652D9-6694-C318-CF65-05DF46B775A3}"/>
              </a:ext>
            </a:extLst>
          </p:cNvPr>
          <p:cNvSpPr/>
          <p:nvPr/>
        </p:nvSpPr>
        <p:spPr bwMode="white">
          <a:xfrm>
            <a:off x="2408059" y="3202277"/>
            <a:ext cx="1066397" cy="48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57BFE0-5661-EF19-0CCC-32CDB0B6E548}"/>
              </a:ext>
            </a:extLst>
          </p:cNvPr>
          <p:cNvSpPr/>
          <p:nvPr/>
        </p:nvSpPr>
        <p:spPr bwMode="white">
          <a:xfrm>
            <a:off x="5778638" y="3192727"/>
            <a:ext cx="1114005" cy="496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F091F54-0373-4FA0-8A26-06E6549492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103" y="3192727"/>
            <a:ext cx="5430790" cy="3460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15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CD2E31-043E-EB91-730F-C39876FEB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0369152" cy="25175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7C8599-DA61-4633-63A0-A22165877121}"/>
              </a:ext>
            </a:extLst>
          </p:cNvPr>
          <p:cNvSpPr/>
          <p:nvPr/>
        </p:nvSpPr>
        <p:spPr bwMode="white">
          <a:xfrm>
            <a:off x="2495600" y="2135828"/>
            <a:ext cx="1224136" cy="50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D1B29C-007D-3D34-8164-D79D840C0128}"/>
              </a:ext>
            </a:extLst>
          </p:cNvPr>
          <p:cNvSpPr/>
          <p:nvPr/>
        </p:nvSpPr>
        <p:spPr bwMode="white">
          <a:xfrm>
            <a:off x="5447928" y="2135827"/>
            <a:ext cx="1152128" cy="53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BA2B8E-38B4-3EA5-CE1A-8D57C3E3A95D}"/>
              </a:ext>
            </a:extLst>
          </p:cNvPr>
          <p:cNvSpPr/>
          <p:nvPr/>
        </p:nvSpPr>
        <p:spPr bwMode="white">
          <a:xfrm>
            <a:off x="8400256" y="2161717"/>
            <a:ext cx="1704332" cy="50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6781BD-7B8A-4DF8-51F6-53D8EE2D1503}"/>
              </a:ext>
            </a:extLst>
          </p:cNvPr>
          <p:cNvSpPr/>
          <p:nvPr/>
        </p:nvSpPr>
        <p:spPr bwMode="white">
          <a:xfrm>
            <a:off x="2346470" y="3016256"/>
            <a:ext cx="2237362" cy="50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D33168-BD5D-B072-3143-AEEEA0197B52}"/>
              </a:ext>
            </a:extLst>
          </p:cNvPr>
          <p:cNvSpPr/>
          <p:nvPr/>
        </p:nvSpPr>
        <p:spPr bwMode="white">
          <a:xfrm>
            <a:off x="6312024" y="3032546"/>
            <a:ext cx="2723123" cy="50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0CD88A6-B88F-4C11-ACA7-6A62FF08F1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541244"/>
            <a:ext cx="4044760" cy="3260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32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3CDF23-C8E1-3ECA-2B51-E8DC03392B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593683"/>
            <a:ext cx="8721336" cy="37444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F0931F-FE17-2748-B5D1-FEAFE42FBF9F}"/>
              </a:ext>
            </a:extLst>
          </p:cNvPr>
          <p:cNvSpPr/>
          <p:nvPr/>
        </p:nvSpPr>
        <p:spPr bwMode="white">
          <a:xfrm>
            <a:off x="1919536" y="2348880"/>
            <a:ext cx="1161612" cy="49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42525E-DE9D-83C3-956C-65CCE3D64929}"/>
              </a:ext>
            </a:extLst>
          </p:cNvPr>
          <p:cNvSpPr/>
          <p:nvPr/>
        </p:nvSpPr>
        <p:spPr bwMode="white">
          <a:xfrm>
            <a:off x="4399074" y="2371418"/>
            <a:ext cx="1094962" cy="49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B074B39-A529-76B8-4371-77A750E7D4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237" y="1446119"/>
            <a:ext cx="4736880" cy="3818198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7471130-E80A-D2C1-6D36-3DE1DBFEC5A2}"/>
              </a:ext>
            </a:extLst>
          </p:cNvPr>
          <p:cNvSpPr/>
          <p:nvPr/>
        </p:nvSpPr>
        <p:spPr bwMode="white">
          <a:xfrm>
            <a:off x="7248128" y="2348880"/>
            <a:ext cx="1094962" cy="49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3AFF2A5-6214-AA2C-2ED7-9EF3FD8F934B}"/>
              </a:ext>
            </a:extLst>
          </p:cNvPr>
          <p:cNvSpPr/>
          <p:nvPr/>
        </p:nvSpPr>
        <p:spPr bwMode="white">
          <a:xfrm>
            <a:off x="1847528" y="3103206"/>
            <a:ext cx="1094962" cy="49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B2F630F-F2A7-48CA-348A-73911092C646}"/>
              </a:ext>
            </a:extLst>
          </p:cNvPr>
          <p:cNvSpPr/>
          <p:nvPr/>
        </p:nvSpPr>
        <p:spPr bwMode="white">
          <a:xfrm>
            <a:off x="3081148" y="3843489"/>
            <a:ext cx="1161612" cy="49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1763C31-887D-6287-3810-0696ADFDF18F}"/>
              </a:ext>
            </a:extLst>
          </p:cNvPr>
          <p:cNvSpPr/>
          <p:nvPr/>
        </p:nvSpPr>
        <p:spPr bwMode="white">
          <a:xfrm>
            <a:off x="5754928" y="3852011"/>
            <a:ext cx="1349184" cy="49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B1E9427-C9D7-BB1E-5BBF-8AE2412A0E3B}"/>
              </a:ext>
            </a:extLst>
          </p:cNvPr>
          <p:cNvSpPr/>
          <p:nvPr/>
        </p:nvSpPr>
        <p:spPr bwMode="white">
          <a:xfrm>
            <a:off x="2887944" y="4597815"/>
            <a:ext cx="1767896" cy="49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F1B884D-BB21-9AA2-B1CD-5065D9FA0D8C}"/>
              </a:ext>
            </a:extLst>
          </p:cNvPr>
          <p:cNvSpPr/>
          <p:nvPr/>
        </p:nvSpPr>
        <p:spPr bwMode="white">
          <a:xfrm>
            <a:off x="5827004" y="4595055"/>
            <a:ext cx="1997187" cy="49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23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CEF314-59F1-8A82-B160-7E8EC95D1F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160" y="1007976"/>
            <a:ext cx="11340000" cy="87614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852DA3A-E224-64B5-6041-F7DB0ED757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1556792"/>
            <a:ext cx="7328132" cy="4995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0633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78D5A9-75DA-E736-CB38-99B80558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52636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A1697B-01FF-7C52-D8C3-A081F015F84C}"/>
              </a:ext>
            </a:extLst>
          </p:cNvPr>
          <p:cNvSpPr/>
          <p:nvPr/>
        </p:nvSpPr>
        <p:spPr bwMode="white">
          <a:xfrm>
            <a:off x="7836989" y="2163113"/>
            <a:ext cx="468428" cy="46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45BC23-7481-3EEB-2635-6663807736A1}"/>
              </a:ext>
            </a:extLst>
          </p:cNvPr>
          <p:cNvSpPr/>
          <p:nvPr/>
        </p:nvSpPr>
        <p:spPr bwMode="white">
          <a:xfrm>
            <a:off x="7828151" y="3110133"/>
            <a:ext cx="494942" cy="46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328890-F436-07E1-E85C-6599E9305EA6}"/>
              </a:ext>
            </a:extLst>
          </p:cNvPr>
          <p:cNvSpPr/>
          <p:nvPr/>
        </p:nvSpPr>
        <p:spPr bwMode="white">
          <a:xfrm>
            <a:off x="7828151" y="4057156"/>
            <a:ext cx="468427" cy="46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5FF3A6-998E-3544-152B-183693A18623}"/>
              </a:ext>
            </a:extLst>
          </p:cNvPr>
          <p:cNvSpPr/>
          <p:nvPr/>
        </p:nvSpPr>
        <p:spPr bwMode="white">
          <a:xfrm>
            <a:off x="7819313" y="4995328"/>
            <a:ext cx="494942" cy="46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1C025A-AD7A-9F9B-F409-EEB8451A6FF0}"/>
              </a:ext>
            </a:extLst>
          </p:cNvPr>
          <p:cNvSpPr/>
          <p:nvPr/>
        </p:nvSpPr>
        <p:spPr bwMode="white">
          <a:xfrm>
            <a:off x="9127375" y="5942351"/>
            <a:ext cx="2041638" cy="46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4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2025-07-23T11:29:08Z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