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48" r:id="rId4"/>
    <p:sldId id="347" r:id="rId5"/>
    <p:sldId id="346" r:id="rId6"/>
    <p:sldId id="344" r:id="rId7"/>
    <p:sldId id="342" r:id="rId8"/>
    <p:sldId id="341" r:id="rId9"/>
    <p:sldId id="339" r:id="rId10"/>
    <p:sldId id="338" r:id="rId11"/>
    <p:sldId id="337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7" r:id="rId20"/>
    <p:sldId id="326" r:id="rId21"/>
    <p:sldId id="325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EF742D7-C75A-0723-1EDF-7BBF825A0C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700808"/>
            <a:ext cx="6019800" cy="13716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DEED6E9-AB40-8190-DC6C-DDA7B37F1E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418458"/>
            <a:ext cx="976312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F872EA-7314-7090-818B-5457A81B3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224000"/>
            <a:ext cx="11340000" cy="20517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478419-9610-B782-B9D5-5BB41DCC823B}"/>
              </a:ext>
            </a:extLst>
          </p:cNvPr>
          <p:cNvSpPr/>
          <p:nvPr/>
        </p:nvSpPr>
        <p:spPr bwMode="white">
          <a:xfrm>
            <a:off x="10520539" y="1510288"/>
            <a:ext cx="437984" cy="391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C8C4B93-4024-F3CA-8EF6-499988283C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/>
          <a:stretch>
            <a:fillRect/>
          </a:stretch>
        </p:blipFill>
        <p:spPr>
          <a:xfrm>
            <a:off x="4079776" y="3212976"/>
            <a:ext cx="5303952" cy="2959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526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29EA3D-3D2E-C37A-BE4B-62DEC6502B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96752"/>
            <a:ext cx="10789184" cy="27434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933897-DF56-0FA6-25F0-864719C0B300}"/>
              </a:ext>
            </a:extLst>
          </p:cNvPr>
          <p:cNvSpPr/>
          <p:nvPr/>
        </p:nvSpPr>
        <p:spPr bwMode="white">
          <a:xfrm>
            <a:off x="10424130" y="2503442"/>
            <a:ext cx="371334" cy="39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9B082A3-5780-7210-8D96-6969FEB371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005064"/>
            <a:ext cx="10789184" cy="300842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73F63C9-6AD3-ED4F-E3FA-37DF17473B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/>
          <a:stretch>
            <a:fillRect/>
          </a:stretch>
        </p:blipFill>
        <p:spPr>
          <a:xfrm>
            <a:off x="7680176" y="3645024"/>
            <a:ext cx="4408106" cy="2459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413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78CA34-D9A4-E7AF-C9C7-C15302BE50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492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4578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DD19D1-8242-BF6B-9878-FCC54F9682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052736"/>
            <a:ext cx="11340000" cy="5070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1416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A78819-2093-2D22-9A79-8EA0CB1C3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571900" cy="572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1550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04B0C-562A-17DF-3875-A674DE030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96752"/>
            <a:ext cx="11340000" cy="51727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F3A0C5-E48C-9B09-9D91-F8C687692146}"/>
              </a:ext>
            </a:extLst>
          </p:cNvPr>
          <p:cNvSpPr/>
          <p:nvPr/>
        </p:nvSpPr>
        <p:spPr bwMode="white">
          <a:xfrm>
            <a:off x="10344173" y="1577799"/>
            <a:ext cx="418942" cy="38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95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B56FAD-A51F-CF7F-7C77-AD24B64868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31079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8771C9-5FD6-29C9-5E74-DAE860E76E72}"/>
              </a:ext>
            </a:extLst>
          </p:cNvPr>
          <p:cNvSpPr/>
          <p:nvPr/>
        </p:nvSpPr>
        <p:spPr bwMode="white">
          <a:xfrm>
            <a:off x="10492931" y="1549495"/>
            <a:ext cx="371335" cy="38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19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0BDC5F-567B-687B-7EB4-C3C53B8451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8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3727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08E42B-9D58-245F-BE98-3A41E946C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0501152" cy="186401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FE251B2-C039-D445-E600-EAF4A239BE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2132856"/>
            <a:ext cx="4442432" cy="454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840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3B14F1-8636-E000-DC1C-B7CD38707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43483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C2ABC9-3E4E-09B9-0D26-DB182923C532}"/>
              </a:ext>
            </a:extLst>
          </p:cNvPr>
          <p:cNvSpPr/>
          <p:nvPr/>
        </p:nvSpPr>
        <p:spPr bwMode="white">
          <a:xfrm>
            <a:off x="9478984" y="1071699"/>
            <a:ext cx="490638" cy="44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6F178B-B03D-DAEF-D648-1FBDC6A2F27C}"/>
              </a:ext>
            </a:extLst>
          </p:cNvPr>
          <p:cNvSpPr/>
          <p:nvPr/>
        </p:nvSpPr>
        <p:spPr bwMode="white">
          <a:xfrm>
            <a:off x="8786833" y="1988840"/>
            <a:ext cx="1629647" cy="53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CE1DEE-0AE1-B061-B750-2F6CB62CFC0F}"/>
              </a:ext>
            </a:extLst>
          </p:cNvPr>
          <p:cNvSpPr/>
          <p:nvPr/>
        </p:nvSpPr>
        <p:spPr bwMode="white">
          <a:xfrm>
            <a:off x="8620367" y="3001385"/>
            <a:ext cx="1480677" cy="46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3CABB5-92E1-A36B-1823-40D2D2B6EB3F}"/>
              </a:ext>
            </a:extLst>
          </p:cNvPr>
          <p:cNvSpPr/>
          <p:nvPr/>
        </p:nvSpPr>
        <p:spPr bwMode="white">
          <a:xfrm>
            <a:off x="6596482" y="3974999"/>
            <a:ext cx="1016323" cy="45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A24BFC-3AD4-7431-3F97-A8D5F29CA370}"/>
              </a:ext>
            </a:extLst>
          </p:cNvPr>
          <p:cNvSpPr/>
          <p:nvPr/>
        </p:nvSpPr>
        <p:spPr bwMode="white">
          <a:xfrm>
            <a:off x="6132127" y="4948614"/>
            <a:ext cx="972516" cy="45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52BBB05-BDD2-13AB-835D-2CC74477BAE0}"/>
              </a:ext>
            </a:extLst>
          </p:cNvPr>
          <p:cNvSpPr/>
          <p:nvPr/>
        </p:nvSpPr>
        <p:spPr bwMode="white">
          <a:xfrm>
            <a:off x="8462661" y="4939843"/>
            <a:ext cx="1524484" cy="46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3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D7821A-610A-22EF-0934-466D0B888D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03141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BF32F8-4C0A-A794-4DA0-45DD46154A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897536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199A76-F941-ABB3-DF34-853E6FF332AF}"/>
              </a:ext>
            </a:extLst>
          </p:cNvPr>
          <p:cNvSpPr/>
          <p:nvPr/>
        </p:nvSpPr>
        <p:spPr bwMode="white">
          <a:xfrm>
            <a:off x="6589352" y="1047899"/>
            <a:ext cx="1326334" cy="39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F0473D-10B6-2BD6-ED95-6A77FE91AB24}"/>
              </a:ext>
            </a:extLst>
          </p:cNvPr>
          <p:cNvSpPr/>
          <p:nvPr/>
        </p:nvSpPr>
        <p:spPr bwMode="white">
          <a:xfrm>
            <a:off x="4583832" y="2722316"/>
            <a:ext cx="3324318" cy="39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11DEEB-C2B9-87F4-7B83-C389B8A9C0BC}"/>
              </a:ext>
            </a:extLst>
          </p:cNvPr>
          <p:cNvSpPr/>
          <p:nvPr/>
        </p:nvSpPr>
        <p:spPr bwMode="white">
          <a:xfrm>
            <a:off x="3228301" y="3559524"/>
            <a:ext cx="2170364" cy="39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CBFE16-9E99-A654-BFAE-7FC6D7AE6CF7}"/>
              </a:ext>
            </a:extLst>
          </p:cNvPr>
          <p:cNvSpPr/>
          <p:nvPr/>
        </p:nvSpPr>
        <p:spPr bwMode="white">
          <a:xfrm>
            <a:off x="6800360" y="3559524"/>
            <a:ext cx="2660204" cy="39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1845CF-6273-041E-12D3-1856ABEC6526}"/>
              </a:ext>
            </a:extLst>
          </p:cNvPr>
          <p:cNvSpPr/>
          <p:nvPr/>
        </p:nvSpPr>
        <p:spPr bwMode="white">
          <a:xfrm>
            <a:off x="2128047" y="4396732"/>
            <a:ext cx="851566" cy="39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B504F3-F067-6B46-ED75-E9FACA2E3546}"/>
              </a:ext>
            </a:extLst>
          </p:cNvPr>
          <p:cNvSpPr/>
          <p:nvPr/>
        </p:nvSpPr>
        <p:spPr bwMode="white">
          <a:xfrm>
            <a:off x="4313483" y="5226398"/>
            <a:ext cx="444623" cy="39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3A89B74-F5C9-75BD-0FDE-60CCCB1BBFD7}"/>
              </a:ext>
            </a:extLst>
          </p:cNvPr>
          <p:cNvSpPr/>
          <p:nvPr/>
        </p:nvSpPr>
        <p:spPr bwMode="white">
          <a:xfrm>
            <a:off x="6084441" y="6056064"/>
            <a:ext cx="859102" cy="39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503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14BA01-D2E5-6F31-399B-B955598BD4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96752"/>
            <a:ext cx="11340000" cy="30498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A856E0-10BA-0AD3-2F71-CBE9A0F1BD11}"/>
              </a:ext>
            </a:extLst>
          </p:cNvPr>
          <p:cNvSpPr/>
          <p:nvPr/>
        </p:nvSpPr>
        <p:spPr bwMode="white">
          <a:xfrm>
            <a:off x="1855238" y="3531814"/>
            <a:ext cx="9188161" cy="457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41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E841B0-ADEE-9358-80D1-9D7F8404B5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03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AA1A30-CBAC-A4AB-18A2-7C303F7F5025}"/>
              </a:ext>
            </a:extLst>
          </p:cNvPr>
          <p:cNvSpPr/>
          <p:nvPr/>
        </p:nvSpPr>
        <p:spPr bwMode="white">
          <a:xfrm>
            <a:off x="10138488" y="1529192"/>
            <a:ext cx="361813" cy="39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62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77D27D-C560-CB38-E2CB-847C691845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63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5421E2-BAD0-D0AA-285B-FAEC418531B3}"/>
              </a:ext>
            </a:extLst>
          </p:cNvPr>
          <p:cNvSpPr/>
          <p:nvPr/>
        </p:nvSpPr>
        <p:spPr bwMode="white">
          <a:xfrm>
            <a:off x="10176574" y="2490858"/>
            <a:ext cx="342770" cy="38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2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F78D68-4E01-D7D9-2690-EC73A8603F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496" y="692696"/>
            <a:ext cx="9205008" cy="397947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706B210-2D6A-FD6B-7530-73CE7AB471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208" y="3861048"/>
            <a:ext cx="4677184" cy="2898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420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900A65-32B0-48E6-9AAC-A38A62A06B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96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EC20E4-706E-C345-D9FD-CE2398DD1891}"/>
              </a:ext>
            </a:extLst>
          </p:cNvPr>
          <p:cNvSpPr/>
          <p:nvPr/>
        </p:nvSpPr>
        <p:spPr bwMode="white">
          <a:xfrm>
            <a:off x="10186095" y="2580478"/>
            <a:ext cx="333249" cy="39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73BF2DE-6F56-5E88-E449-BE4D518BC1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54" y="3212976"/>
            <a:ext cx="11340000" cy="1940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7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CD43D9-DA04-0A22-12D3-C80166809C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90000"/>
            <a:ext cx="1095895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76023D-32B6-3E58-BE99-C103DA686847}"/>
              </a:ext>
            </a:extLst>
          </p:cNvPr>
          <p:cNvSpPr/>
          <p:nvPr/>
        </p:nvSpPr>
        <p:spPr bwMode="white">
          <a:xfrm>
            <a:off x="10375353" y="2261246"/>
            <a:ext cx="423267" cy="38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39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EF608E-ABDB-22FE-036B-679C744E7E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530002"/>
            <a:ext cx="8277284" cy="509589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DD52271-73FA-1272-9CD4-9DC85ED3B1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/>
          <a:stretch>
            <a:fillRect/>
          </a:stretch>
        </p:blipFill>
        <p:spPr>
          <a:xfrm>
            <a:off x="5447928" y="4820094"/>
            <a:ext cx="3618578" cy="2019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8462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0A2653-0860-A0D6-11C3-A672C60B5C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80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AD4740-EF38-96E6-A3D6-CAF17E1E9AE1}"/>
              </a:ext>
            </a:extLst>
          </p:cNvPr>
          <p:cNvSpPr/>
          <p:nvPr/>
        </p:nvSpPr>
        <p:spPr bwMode="white">
          <a:xfrm>
            <a:off x="10414609" y="2500316"/>
            <a:ext cx="380856" cy="40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14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2025-07-23T10:37:32Z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