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266B83-4901-9EE2-D2B9-49AF1CF67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3033712"/>
            <a:ext cx="43053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EDD30-9FC8-1790-FE6E-DF0F06C34E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9955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4CCE0-F301-F76C-6788-8F649D089F25}"/>
              </a:ext>
            </a:extLst>
          </p:cNvPr>
          <p:cNvSpPr/>
          <p:nvPr/>
        </p:nvSpPr>
        <p:spPr bwMode="white">
          <a:xfrm>
            <a:off x="9856145" y="4046549"/>
            <a:ext cx="219035" cy="22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602F7-5A6E-F087-356F-59FB057F9EED}"/>
              </a:ext>
            </a:extLst>
          </p:cNvPr>
          <p:cNvSpPr/>
          <p:nvPr/>
        </p:nvSpPr>
        <p:spPr bwMode="white">
          <a:xfrm>
            <a:off x="9856145" y="5732843"/>
            <a:ext cx="226588" cy="22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2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87985-5EE2-01CC-12C1-E02D73475C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DB8D9-F408-415C-DEDC-CA3C14F0DD98}"/>
              </a:ext>
            </a:extLst>
          </p:cNvPr>
          <p:cNvSpPr/>
          <p:nvPr/>
        </p:nvSpPr>
        <p:spPr bwMode="white">
          <a:xfrm>
            <a:off x="10881158" y="4797028"/>
            <a:ext cx="323727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6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754A0-14FB-85A6-D1CB-58528178E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827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CD28D-4D35-B767-B8A0-FC294FCF105C}"/>
              </a:ext>
            </a:extLst>
          </p:cNvPr>
          <p:cNvSpPr/>
          <p:nvPr/>
        </p:nvSpPr>
        <p:spPr bwMode="white">
          <a:xfrm>
            <a:off x="11091585" y="2176155"/>
            <a:ext cx="276121" cy="28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E0C14-E62C-75AB-387D-91D612795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98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C483B-BE97-FEC7-4B1C-ECCD02181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50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4B2AD-B0CD-A983-27CD-2D3440C70F1A}"/>
              </a:ext>
            </a:extLst>
          </p:cNvPr>
          <p:cNvSpPr/>
          <p:nvPr/>
        </p:nvSpPr>
        <p:spPr bwMode="white">
          <a:xfrm>
            <a:off x="10701207" y="1507258"/>
            <a:ext cx="380856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1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E5DF6-FBB1-25A8-3CA0-406BC277B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6433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C8CD21-EBA2-768B-FC90-3E41058107F6}"/>
              </a:ext>
            </a:extLst>
          </p:cNvPr>
          <p:cNvSpPr/>
          <p:nvPr/>
        </p:nvSpPr>
        <p:spPr bwMode="white">
          <a:xfrm>
            <a:off x="10239519" y="2269272"/>
            <a:ext cx="321711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27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C395F-77F3-615F-BF33-AAB5B82E4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92" y="1293654"/>
            <a:ext cx="11340000" cy="427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23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4DB8C-5382-CDC5-3878-A2B005A99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509" y="836712"/>
            <a:ext cx="89589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40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137F7-A3E2-7D95-F108-0E089973D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56" y="2924944"/>
            <a:ext cx="9925088" cy="3576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59DAA-5E44-93F0-E693-3CAB5265A402}"/>
              </a:ext>
            </a:extLst>
          </p:cNvPr>
          <p:cNvSpPr/>
          <p:nvPr/>
        </p:nvSpPr>
        <p:spPr bwMode="white">
          <a:xfrm>
            <a:off x="9984432" y="400506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CDCD50-0681-8B24-9966-60CE1FBFD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067693"/>
            <a:ext cx="74676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2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91C7E-B16F-F1E2-FDA4-B8F78B9AA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33355"/>
            <a:ext cx="10501152" cy="1793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40318-A751-D466-4B0C-6BC38752DE8F}"/>
              </a:ext>
            </a:extLst>
          </p:cNvPr>
          <p:cNvSpPr/>
          <p:nvPr/>
        </p:nvSpPr>
        <p:spPr bwMode="white">
          <a:xfrm>
            <a:off x="10344472" y="2310820"/>
            <a:ext cx="437984" cy="4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696EE7-4684-6C5F-3ADA-151CFFF30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16" y="2996952"/>
            <a:ext cx="10501152" cy="363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9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3DBF1-63A0-000C-7CE4-AAA289B53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052736"/>
            <a:ext cx="6246144" cy="54359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FA66C-95B2-8CA5-3C9B-B7EE21A29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398304" cy="34141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6EC746-7168-4581-279F-54726CD8B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841838"/>
            <a:ext cx="5495276" cy="301616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861CAD0-F468-2121-EA01-32D96B66AA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>
            <a:fillRect/>
          </a:stretch>
        </p:blipFill>
        <p:spPr>
          <a:xfrm>
            <a:off x="6322372" y="4725144"/>
            <a:ext cx="4057088" cy="18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05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F1DCA-6E49-0581-6F36-8021C06C2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153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9BECE-C2E2-68F8-EDD0-CFD58AEEE4D1}"/>
              </a:ext>
            </a:extLst>
          </p:cNvPr>
          <p:cNvSpPr/>
          <p:nvPr/>
        </p:nvSpPr>
        <p:spPr bwMode="white">
          <a:xfrm>
            <a:off x="7148115" y="1309926"/>
            <a:ext cx="542720" cy="4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B429FB-78FA-1FA4-F74C-99E27BF535DC}"/>
              </a:ext>
            </a:extLst>
          </p:cNvPr>
          <p:cNvSpPr/>
          <p:nvPr/>
        </p:nvSpPr>
        <p:spPr bwMode="white">
          <a:xfrm>
            <a:off x="3472851" y="4377160"/>
            <a:ext cx="2237531" cy="5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1B8DFB-A475-DA2F-B8CA-262041FA6F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841838"/>
            <a:ext cx="5495276" cy="301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9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3EDCB-6BAB-7520-16AF-11B790CCD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124744"/>
            <a:ext cx="9637056" cy="44332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421F9-10A1-6767-1CCC-A977C653379D}"/>
              </a:ext>
            </a:extLst>
          </p:cNvPr>
          <p:cNvSpPr/>
          <p:nvPr/>
        </p:nvSpPr>
        <p:spPr bwMode="white">
          <a:xfrm>
            <a:off x="1265456" y="3140968"/>
            <a:ext cx="1104483" cy="5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71FDB8-07CD-B684-1A81-E19F595F2361}"/>
              </a:ext>
            </a:extLst>
          </p:cNvPr>
          <p:cNvSpPr/>
          <p:nvPr/>
        </p:nvSpPr>
        <p:spPr bwMode="white">
          <a:xfrm>
            <a:off x="6594049" y="3163420"/>
            <a:ext cx="2160240" cy="5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F613C-2D70-A758-1794-A62C457F7951}"/>
              </a:ext>
            </a:extLst>
          </p:cNvPr>
          <p:cNvSpPr/>
          <p:nvPr/>
        </p:nvSpPr>
        <p:spPr bwMode="white">
          <a:xfrm>
            <a:off x="4217784" y="4941168"/>
            <a:ext cx="561763" cy="4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9467F85-AD83-CBD6-5717-003E1D8340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>
            <a:fillRect/>
          </a:stretch>
        </p:blipFill>
        <p:spPr>
          <a:xfrm>
            <a:off x="7824192" y="4614977"/>
            <a:ext cx="4057088" cy="188600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D647DA7-6D57-C494-FEED-D3A34A1F31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05"/>
          <a:stretch>
            <a:fillRect/>
          </a:stretch>
        </p:blipFill>
        <p:spPr>
          <a:xfrm>
            <a:off x="9425654" y="1412776"/>
            <a:ext cx="2766346" cy="240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0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224C5-39AA-8D8B-AE64-54F5B81A2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8" y="983659"/>
            <a:ext cx="10789184" cy="4143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F98BA-1B29-AF30-3647-38B1A8DCDCAB}"/>
              </a:ext>
            </a:extLst>
          </p:cNvPr>
          <p:cNvSpPr/>
          <p:nvPr/>
        </p:nvSpPr>
        <p:spPr bwMode="white">
          <a:xfrm>
            <a:off x="8779822" y="2487705"/>
            <a:ext cx="1685289" cy="5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C991CC-376B-44AE-124D-645BC96FF836}"/>
              </a:ext>
            </a:extLst>
          </p:cNvPr>
          <p:cNvSpPr/>
          <p:nvPr/>
        </p:nvSpPr>
        <p:spPr bwMode="white">
          <a:xfrm>
            <a:off x="5807968" y="4365104"/>
            <a:ext cx="2304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56AEE5-7252-CF77-511C-72456D0E0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05"/>
          <a:stretch>
            <a:fillRect/>
          </a:stretch>
        </p:blipFill>
        <p:spPr>
          <a:xfrm>
            <a:off x="8832304" y="4117619"/>
            <a:ext cx="3138310" cy="273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6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9CD2F-EB25-DE19-6EA5-3C137D440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154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490DF-1546-675F-73C3-1DE5FFCC53F3}"/>
              </a:ext>
            </a:extLst>
          </p:cNvPr>
          <p:cNvSpPr/>
          <p:nvPr/>
        </p:nvSpPr>
        <p:spPr bwMode="white">
          <a:xfrm>
            <a:off x="6551067" y="2431054"/>
            <a:ext cx="1114005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C7FA95-E2B2-B78F-1CE0-C4F52EED3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05"/>
          <a:stretch>
            <a:fillRect/>
          </a:stretch>
        </p:blipFill>
        <p:spPr>
          <a:xfrm>
            <a:off x="4511824" y="3429000"/>
            <a:ext cx="3570358" cy="310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2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9663D-997C-F981-4D40-5B40DE4D2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38" y="1556792"/>
            <a:ext cx="7220124" cy="440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35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6E726-0A02-3B48-E4B0-6D74A9FC9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836712"/>
            <a:ext cx="51395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8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78803-C158-1D14-4A30-203C71811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412776"/>
            <a:ext cx="7776864" cy="448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74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E7B6D-626C-A8CA-D6D9-2C503884B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340768"/>
            <a:ext cx="7713212" cy="5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6AA99-41FC-F872-C86E-E7E352177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964" y="764704"/>
            <a:ext cx="5728072" cy="594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70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47F4C-29B1-5541-05D3-78695F1E9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2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2CAFB-15B6-D2D9-BA04-045DEA1CE9CC}"/>
              </a:ext>
            </a:extLst>
          </p:cNvPr>
          <p:cNvSpPr/>
          <p:nvPr/>
        </p:nvSpPr>
        <p:spPr bwMode="white">
          <a:xfrm>
            <a:off x="4463727" y="3094885"/>
            <a:ext cx="447506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73EF4-7BF2-4DAF-CC7B-E86BBB26C03C}"/>
              </a:ext>
            </a:extLst>
          </p:cNvPr>
          <p:cNvSpPr/>
          <p:nvPr/>
        </p:nvSpPr>
        <p:spPr bwMode="white">
          <a:xfrm>
            <a:off x="7853350" y="3075794"/>
            <a:ext cx="399899" cy="33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20E6D-C491-8172-3AFC-710E0832D8F4}"/>
              </a:ext>
            </a:extLst>
          </p:cNvPr>
          <p:cNvSpPr/>
          <p:nvPr/>
        </p:nvSpPr>
        <p:spPr bwMode="white">
          <a:xfrm>
            <a:off x="4054307" y="3772604"/>
            <a:ext cx="418942" cy="34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2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9F48D-1476-F02B-8C4D-D8CBD6D92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95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1F286-8FED-417C-F9C2-829957024BD1}"/>
              </a:ext>
            </a:extLst>
          </p:cNvPr>
          <p:cNvSpPr/>
          <p:nvPr/>
        </p:nvSpPr>
        <p:spPr bwMode="white">
          <a:xfrm>
            <a:off x="1140755" y="2795457"/>
            <a:ext cx="780755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EA6D1-AB46-031D-53AF-2B7C77BD4DF7}"/>
              </a:ext>
            </a:extLst>
          </p:cNvPr>
          <p:cNvSpPr/>
          <p:nvPr/>
        </p:nvSpPr>
        <p:spPr bwMode="white">
          <a:xfrm>
            <a:off x="2911738" y="2804981"/>
            <a:ext cx="818841" cy="33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9335F-E13D-B34D-7F99-AF3A34CA4D07}"/>
              </a:ext>
            </a:extLst>
          </p:cNvPr>
          <p:cNvSpPr/>
          <p:nvPr/>
        </p:nvSpPr>
        <p:spPr bwMode="white">
          <a:xfrm>
            <a:off x="5006448" y="2785933"/>
            <a:ext cx="818841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6DFFBF-EFA3-698E-3ACC-9A6FC1D5A751}"/>
              </a:ext>
            </a:extLst>
          </p:cNvPr>
          <p:cNvSpPr/>
          <p:nvPr/>
        </p:nvSpPr>
        <p:spPr bwMode="white">
          <a:xfrm>
            <a:off x="2892695" y="4205007"/>
            <a:ext cx="1171133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C3C37-7BEC-6952-5A5F-50B50706C57A}"/>
              </a:ext>
            </a:extLst>
          </p:cNvPr>
          <p:cNvSpPr/>
          <p:nvPr/>
        </p:nvSpPr>
        <p:spPr bwMode="white">
          <a:xfrm>
            <a:off x="5025491" y="4205007"/>
            <a:ext cx="1171133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4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2025-07-22T13:23:47Z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