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272197-862A-8C1A-73C0-D6EF38B91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362200"/>
            <a:ext cx="809625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87FAB-6BDD-0B76-5FC5-942573EA3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24000"/>
            <a:ext cx="11340000" cy="1287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1D2DE-D0AD-0D6B-0B8C-7A8BAA5213D0}"/>
              </a:ext>
            </a:extLst>
          </p:cNvPr>
          <p:cNvSpPr/>
          <p:nvPr/>
        </p:nvSpPr>
        <p:spPr bwMode="white">
          <a:xfrm>
            <a:off x="11006131" y="1443350"/>
            <a:ext cx="285643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FB02E3-70A5-91C2-8F83-D4F7E238E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3647728" y="2636912"/>
            <a:ext cx="4032448" cy="308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1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76101-30B9-BFF6-7B6F-392FD35D4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694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01942-8BE9-CDF2-ACFF-D70EB27D144D}"/>
              </a:ext>
            </a:extLst>
          </p:cNvPr>
          <p:cNvSpPr/>
          <p:nvPr/>
        </p:nvSpPr>
        <p:spPr bwMode="white">
          <a:xfrm>
            <a:off x="10801779" y="1459194"/>
            <a:ext cx="371335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0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B25EE-8FA1-052E-4BC5-1BE169C3B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10" y="1268760"/>
            <a:ext cx="10213120" cy="4904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E735B-E5A4-282D-265D-EBA43F2806AB}"/>
              </a:ext>
            </a:extLst>
          </p:cNvPr>
          <p:cNvSpPr/>
          <p:nvPr/>
        </p:nvSpPr>
        <p:spPr bwMode="white">
          <a:xfrm>
            <a:off x="9552384" y="2276872"/>
            <a:ext cx="342770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1EBE75-788B-747E-A17B-4304E160EA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8616280" y="2780928"/>
            <a:ext cx="3631736" cy="277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7749E-4C76-1F2F-2C6D-CD40E256F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838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E4AC9-94BB-E756-6B2D-D42C61097BFC}"/>
              </a:ext>
            </a:extLst>
          </p:cNvPr>
          <p:cNvSpPr/>
          <p:nvPr/>
        </p:nvSpPr>
        <p:spPr bwMode="white">
          <a:xfrm>
            <a:off x="10691686" y="5050653"/>
            <a:ext cx="437984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5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F5823-6C1F-E7EE-A7DA-76233AE9C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1790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F10EB-DAD6-996E-4009-78D3A755214C}"/>
              </a:ext>
            </a:extLst>
          </p:cNvPr>
          <p:cNvSpPr/>
          <p:nvPr/>
        </p:nvSpPr>
        <p:spPr bwMode="white">
          <a:xfrm>
            <a:off x="10748814" y="1463470"/>
            <a:ext cx="352292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97D1B7-F13F-4B4B-44BC-2B889DEC8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3016"/>
            <a:ext cx="78295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3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E19B6-C2D7-B725-DC23-36D188AA0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628944" cy="38616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5874DD-4F4A-ED4E-CD38-8DD6A844C6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786" y="3789040"/>
            <a:ext cx="6756736" cy="299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15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86E64-E8EF-6669-354D-CF38926C6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4EC3C-5F0E-EBF4-FABA-4EB0D40D8AD3}"/>
              </a:ext>
            </a:extLst>
          </p:cNvPr>
          <p:cNvSpPr/>
          <p:nvPr/>
        </p:nvSpPr>
        <p:spPr bwMode="white">
          <a:xfrm>
            <a:off x="10538387" y="1500145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47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7BD9D-E08B-9C9E-6885-3CD77865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2DCD5-10F2-6762-87A4-E0E1E97E5520}"/>
              </a:ext>
            </a:extLst>
          </p:cNvPr>
          <p:cNvSpPr/>
          <p:nvPr/>
        </p:nvSpPr>
        <p:spPr bwMode="white">
          <a:xfrm>
            <a:off x="10566952" y="2443512"/>
            <a:ext cx="342770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2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3F3A7-8156-2844-AC6A-852DAE3DE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80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5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57A7F-BED4-A6E6-1A89-ED2A23B966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705800"/>
            <a:ext cx="7016310" cy="61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24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16933-A168-7F97-3869-0429B838C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764704"/>
            <a:ext cx="50938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386FE-A4D3-7A57-ABCB-A6298C157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780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83DEE-CB49-BCA3-68A2-0E2E8D894AE3}"/>
              </a:ext>
            </a:extLst>
          </p:cNvPr>
          <p:cNvSpPr/>
          <p:nvPr/>
        </p:nvSpPr>
        <p:spPr bwMode="white">
          <a:xfrm>
            <a:off x="8673147" y="2482368"/>
            <a:ext cx="2332745" cy="4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DD0AB-A104-CD26-E068-E324CA443B4A}"/>
              </a:ext>
            </a:extLst>
          </p:cNvPr>
          <p:cNvSpPr/>
          <p:nvPr/>
        </p:nvSpPr>
        <p:spPr bwMode="white">
          <a:xfrm>
            <a:off x="1360703" y="3406107"/>
            <a:ext cx="2228010" cy="4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39A6D-8A56-611E-F1D6-D4AD63D43595}"/>
              </a:ext>
            </a:extLst>
          </p:cNvPr>
          <p:cNvSpPr/>
          <p:nvPr/>
        </p:nvSpPr>
        <p:spPr bwMode="white">
          <a:xfrm>
            <a:off x="8092341" y="4329846"/>
            <a:ext cx="2913551" cy="5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79794-CBE6-98D9-5868-764DCA56A012}"/>
              </a:ext>
            </a:extLst>
          </p:cNvPr>
          <p:cNvSpPr/>
          <p:nvPr/>
        </p:nvSpPr>
        <p:spPr bwMode="white">
          <a:xfrm>
            <a:off x="1360703" y="5244062"/>
            <a:ext cx="4141813" cy="5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456ED-0574-FF6B-6B89-0157BFD71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3654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ED538E-B704-8EB6-33F4-A0F603FCCE8A}"/>
              </a:ext>
            </a:extLst>
          </p:cNvPr>
          <p:cNvSpPr/>
          <p:nvPr/>
        </p:nvSpPr>
        <p:spPr bwMode="white">
          <a:xfrm>
            <a:off x="2351585" y="2713770"/>
            <a:ext cx="5472608" cy="45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A77BD9-3AAC-CAEB-1585-F5CD8C2C5296}"/>
              </a:ext>
            </a:extLst>
          </p:cNvPr>
          <p:cNvSpPr/>
          <p:nvPr/>
        </p:nvSpPr>
        <p:spPr bwMode="white">
          <a:xfrm>
            <a:off x="9333280" y="4415402"/>
            <a:ext cx="1016489" cy="4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5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CFB90-2727-DB1B-8D98-CD94C9BA3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741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C2939-7FF7-7D8B-1D02-25C3BDBECA36}"/>
              </a:ext>
            </a:extLst>
          </p:cNvPr>
          <p:cNvSpPr/>
          <p:nvPr/>
        </p:nvSpPr>
        <p:spPr bwMode="white">
          <a:xfrm>
            <a:off x="10026382" y="2533717"/>
            <a:ext cx="1094962" cy="49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2A0B5-FB05-4FEC-9065-23F8C3A73575}"/>
              </a:ext>
            </a:extLst>
          </p:cNvPr>
          <p:cNvSpPr/>
          <p:nvPr/>
        </p:nvSpPr>
        <p:spPr bwMode="white">
          <a:xfrm>
            <a:off x="1552326" y="3488076"/>
            <a:ext cx="485591" cy="42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7569B-7433-F1AF-4070-2CADF9C4E169}"/>
              </a:ext>
            </a:extLst>
          </p:cNvPr>
          <p:cNvSpPr/>
          <p:nvPr/>
        </p:nvSpPr>
        <p:spPr bwMode="white">
          <a:xfrm>
            <a:off x="2628246" y="4375630"/>
            <a:ext cx="533198" cy="49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2FB4B-81EB-1882-69B8-874D7FDBF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98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F8F5B-3AAF-98B4-02AD-099F4BBA9DDA}"/>
              </a:ext>
            </a:extLst>
          </p:cNvPr>
          <p:cNvSpPr/>
          <p:nvPr/>
        </p:nvSpPr>
        <p:spPr bwMode="white">
          <a:xfrm>
            <a:off x="7545457" y="2475446"/>
            <a:ext cx="1742418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2E598-EBCD-0853-E04B-60441490DCAB}"/>
              </a:ext>
            </a:extLst>
          </p:cNvPr>
          <p:cNvSpPr/>
          <p:nvPr/>
        </p:nvSpPr>
        <p:spPr bwMode="white">
          <a:xfrm>
            <a:off x="2013517" y="4315722"/>
            <a:ext cx="1114005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3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B5793-13E0-9EC2-4F78-A73672944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908720"/>
            <a:ext cx="520599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96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5376F-F2FC-9DF4-888E-07825403A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643" y="908720"/>
            <a:ext cx="48007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0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8BC83D-9873-1A2C-6BD7-680E3406E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"/>
          <a:stretch>
            <a:fillRect/>
          </a:stretch>
        </p:blipFill>
        <p:spPr>
          <a:xfrm>
            <a:off x="2783632" y="908720"/>
            <a:ext cx="58943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65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C7C9C-D6FA-4F63-F595-AE655E537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9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29BF7-1A62-2B25-1383-BE5B23BD810A}"/>
              </a:ext>
            </a:extLst>
          </p:cNvPr>
          <p:cNvSpPr/>
          <p:nvPr/>
        </p:nvSpPr>
        <p:spPr bwMode="white">
          <a:xfrm>
            <a:off x="1778690" y="3665088"/>
            <a:ext cx="1171133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05859-54B0-79D7-8D49-F06188F273A8}"/>
              </a:ext>
            </a:extLst>
          </p:cNvPr>
          <p:cNvSpPr/>
          <p:nvPr/>
        </p:nvSpPr>
        <p:spPr bwMode="white">
          <a:xfrm>
            <a:off x="8205642" y="3665088"/>
            <a:ext cx="1142569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561C2-9A36-26E5-5EA5-357715580E5D}"/>
              </a:ext>
            </a:extLst>
          </p:cNvPr>
          <p:cNvSpPr/>
          <p:nvPr/>
        </p:nvSpPr>
        <p:spPr bwMode="white">
          <a:xfrm>
            <a:off x="8938790" y="4342109"/>
            <a:ext cx="790277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21FB7-A7F0-DD53-2AC1-5E080DDD2DDA}"/>
              </a:ext>
            </a:extLst>
          </p:cNvPr>
          <p:cNvSpPr/>
          <p:nvPr/>
        </p:nvSpPr>
        <p:spPr bwMode="white">
          <a:xfrm>
            <a:off x="7005944" y="5019130"/>
            <a:ext cx="780754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282731-5BCD-8A97-09AD-EA7890803E4A}"/>
              </a:ext>
            </a:extLst>
          </p:cNvPr>
          <p:cNvSpPr/>
          <p:nvPr/>
        </p:nvSpPr>
        <p:spPr bwMode="white">
          <a:xfrm>
            <a:off x="2311889" y="5686615"/>
            <a:ext cx="780755" cy="33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55C711-4D11-7062-D7F0-6C592636B8F6}"/>
              </a:ext>
            </a:extLst>
          </p:cNvPr>
          <p:cNvSpPr/>
          <p:nvPr/>
        </p:nvSpPr>
        <p:spPr bwMode="white">
          <a:xfrm>
            <a:off x="10243224" y="5686615"/>
            <a:ext cx="580807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67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B34BE-307A-50BB-F426-B46019469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B7871-F37D-93F4-8882-559526563953}"/>
              </a:ext>
            </a:extLst>
          </p:cNvPr>
          <p:cNvSpPr/>
          <p:nvPr/>
        </p:nvSpPr>
        <p:spPr bwMode="white">
          <a:xfrm>
            <a:off x="5349219" y="2071998"/>
            <a:ext cx="390377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2C3AC-2F69-456B-5142-5875B3565C11}"/>
              </a:ext>
            </a:extLst>
          </p:cNvPr>
          <p:cNvSpPr/>
          <p:nvPr/>
        </p:nvSpPr>
        <p:spPr bwMode="white">
          <a:xfrm>
            <a:off x="7472493" y="2062470"/>
            <a:ext cx="418942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38E0DE-4521-6C71-F7CD-5107B11F9A3F}"/>
              </a:ext>
            </a:extLst>
          </p:cNvPr>
          <p:cNvSpPr/>
          <p:nvPr/>
        </p:nvSpPr>
        <p:spPr bwMode="white">
          <a:xfrm>
            <a:off x="5377783" y="2729434"/>
            <a:ext cx="390377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209F1C-D801-D4E6-7751-070144054B3F}"/>
              </a:ext>
            </a:extLst>
          </p:cNvPr>
          <p:cNvSpPr/>
          <p:nvPr/>
        </p:nvSpPr>
        <p:spPr bwMode="white">
          <a:xfrm>
            <a:off x="7501057" y="2729434"/>
            <a:ext cx="790277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E9FBCE-3822-874B-A545-AB688A73317E}"/>
              </a:ext>
            </a:extLst>
          </p:cNvPr>
          <p:cNvSpPr/>
          <p:nvPr/>
        </p:nvSpPr>
        <p:spPr bwMode="white">
          <a:xfrm>
            <a:off x="6491788" y="3396399"/>
            <a:ext cx="409420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B309CF-B16B-D9F6-6869-2CC6A498572A}"/>
              </a:ext>
            </a:extLst>
          </p:cNvPr>
          <p:cNvSpPr/>
          <p:nvPr/>
        </p:nvSpPr>
        <p:spPr bwMode="white">
          <a:xfrm>
            <a:off x="9014962" y="3405927"/>
            <a:ext cx="399899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534B9A-8CD9-F663-477B-C7BE52B4F7E2}"/>
              </a:ext>
            </a:extLst>
          </p:cNvPr>
          <p:cNvSpPr/>
          <p:nvPr/>
        </p:nvSpPr>
        <p:spPr bwMode="white">
          <a:xfrm>
            <a:off x="3225944" y="4072892"/>
            <a:ext cx="399899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C1C313-54A5-F37B-9958-A1C3E11D1505}"/>
              </a:ext>
            </a:extLst>
          </p:cNvPr>
          <p:cNvSpPr/>
          <p:nvPr/>
        </p:nvSpPr>
        <p:spPr bwMode="white">
          <a:xfrm>
            <a:off x="7005944" y="4072892"/>
            <a:ext cx="809319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1A2A77-6376-9ABC-2FA9-8F0B42B53432}"/>
              </a:ext>
            </a:extLst>
          </p:cNvPr>
          <p:cNvSpPr/>
          <p:nvPr/>
        </p:nvSpPr>
        <p:spPr bwMode="white">
          <a:xfrm>
            <a:off x="4635113" y="4739857"/>
            <a:ext cx="399899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D6FAED-A7EF-85A6-F451-0668E40F7DDF}"/>
              </a:ext>
            </a:extLst>
          </p:cNvPr>
          <p:cNvSpPr/>
          <p:nvPr/>
        </p:nvSpPr>
        <p:spPr bwMode="white">
          <a:xfrm>
            <a:off x="7301108" y="4739857"/>
            <a:ext cx="390377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CFD531-6A08-BEA3-7AD6-6C6F43DDEC0C}"/>
              </a:ext>
            </a:extLst>
          </p:cNvPr>
          <p:cNvSpPr/>
          <p:nvPr/>
        </p:nvSpPr>
        <p:spPr bwMode="white">
          <a:xfrm>
            <a:off x="1654911" y="5406822"/>
            <a:ext cx="390377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4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ED0AB-4412-495F-A41A-563F0AC75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391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D529F-A457-7E29-BA3E-146055A72C75}"/>
              </a:ext>
            </a:extLst>
          </p:cNvPr>
          <p:cNvSpPr/>
          <p:nvPr/>
        </p:nvSpPr>
        <p:spPr bwMode="white">
          <a:xfrm>
            <a:off x="5011567" y="1440362"/>
            <a:ext cx="1199697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2A969C-D8A4-AA81-45EF-1FA1F30AFD45}"/>
              </a:ext>
            </a:extLst>
          </p:cNvPr>
          <p:cNvSpPr/>
          <p:nvPr/>
        </p:nvSpPr>
        <p:spPr bwMode="white">
          <a:xfrm>
            <a:off x="10905320" y="1430828"/>
            <a:ext cx="809319" cy="36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F0AAC3-64BE-8955-5465-80E7E05BEF59}"/>
              </a:ext>
            </a:extLst>
          </p:cNvPr>
          <p:cNvSpPr/>
          <p:nvPr/>
        </p:nvSpPr>
        <p:spPr bwMode="white">
          <a:xfrm>
            <a:off x="869753" y="2117238"/>
            <a:ext cx="380856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2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FE5CC-B04B-0A24-C7DB-175CC0B21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933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B33AFE9-1646-CA9F-2453-9336B6666D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4079776" y="3644685"/>
            <a:ext cx="4032448" cy="308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383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2025-07-22T14:02:07Z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