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56" r:id="rId3"/>
    <p:sldId id="355" r:id="rId4"/>
    <p:sldId id="354" r:id="rId5"/>
    <p:sldId id="353" r:id="rId6"/>
    <p:sldId id="324" r:id="rId7"/>
    <p:sldId id="360" r:id="rId8"/>
    <p:sldId id="359" r:id="rId9"/>
    <p:sldId id="358" r:id="rId10"/>
    <p:sldId id="357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8" r:id="rId22"/>
    <p:sldId id="337" r:id="rId23"/>
    <p:sldId id="336" r:id="rId24"/>
    <p:sldId id="334" r:id="rId25"/>
    <p:sldId id="333" r:id="rId26"/>
    <p:sldId id="33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E65CDB-B5A8-CDE2-725B-63EC0BAA1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060848"/>
            <a:ext cx="8420100" cy="10096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4705799-E758-5D5F-ADB9-4073E0AAC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837" y="3429000"/>
            <a:ext cx="48863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27FDB-0681-2965-CD6D-3E8657B16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501152" cy="28116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30DD79-1396-DD59-0ACB-B4899527E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429000"/>
            <a:ext cx="4842390" cy="33282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4AE109F-7EE8-2A75-3C44-7643602DE3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724" y="3283040"/>
            <a:ext cx="5946766" cy="347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07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41B0A-0994-4410-75C8-7AEA8ADD6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75762"/>
            <a:ext cx="109120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DC442-AFFB-2D02-0400-5BB71D37F752}"/>
              </a:ext>
            </a:extLst>
          </p:cNvPr>
          <p:cNvSpPr/>
          <p:nvPr/>
        </p:nvSpPr>
        <p:spPr bwMode="white">
          <a:xfrm>
            <a:off x="10242298" y="1351680"/>
            <a:ext cx="412294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58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DF8FF-D5CC-982B-EE79-8F070F765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0572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D4E73-E60C-9650-21BD-35F210F85553}"/>
              </a:ext>
            </a:extLst>
          </p:cNvPr>
          <p:cNvSpPr/>
          <p:nvPr/>
        </p:nvSpPr>
        <p:spPr bwMode="white">
          <a:xfrm>
            <a:off x="10501258" y="2520629"/>
            <a:ext cx="361813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63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A195B-8882-BFCB-B5B9-5565116E8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05008" cy="17911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9601E6-6228-BE20-6694-8A3F4291C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34" y="2132856"/>
            <a:ext cx="6956284" cy="454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87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DD06F-56B2-0455-A47D-43CF4811C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4DB63-C75D-D464-5337-5B5526D0DE68}"/>
              </a:ext>
            </a:extLst>
          </p:cNvPr>
          <p:cNvSpPr/>
          <p:nvPr/>
        </p:nvSpPr>
        <p:spPr bwMode="white">
          <a:xfrm>
            <a:off x="10595516" y="1452579"/>
            <a:ext cx="352292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4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E8A75-8E84-F71E-B4D5-5F5E10DA2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8D5CE-A61D-E9B4-AE36-44D5AB8FEFB2}"/>
              </a:ext>
            </a:extLst>
          </p:cNvPr>
          <p:cNvSpPr/>
          <p:nvPr/>
        </p:nvSpPr>
        <p:spPr bwMode="white">
          <a:xfrm>
            <a:off x="10538387" y="1528871"/>
            <a:ext cx="437984" cy="4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B30D7-CBC9-9C26-183B-706024740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336410" cy="5525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08577-CD78-D9E2-D6AA-71C50CDEEF41}"/>
              </a:ext>
            </a:extLst>
          </p:cNvPr>
          <p:cNvSpPr/>
          <p:nvPr/>
        </p:nvSpPr>
        <p:spPr bwMode="white">
          <a:xfrm>
            <a:off x="10128448" y="335699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87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4EAFA-FD69-16F5-4211-2E66573C4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0838464" cy="28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07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18E83-1EAD-4468-2F83-F96EA90E9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064169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8DE90C-B60D-CD62-182C-906A66F6B4AE}"/>
              </a:ext>
            </a:extLst>
          </p:cNvPr>
          <p:cNvSpPr/>
          <p:nvPr/>
        </p:nvSpPr>
        <p:spPr bwMode="white">
          <a:xfrm>
            <a:off x="10210748" y="2465945"/>
            <a:ext cx="357403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3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E9F69-A835-E98D-F320-4F2C898D9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9116606" cy="568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9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2886A-F2E4-B1D5-51F9-7A8E9A746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836712"/>
            <a:ext cx="44164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56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244E6-C3FA-878D-415B-F574619CC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9661088" cy="24476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FE5B67-31BA-3584-DA4E-1D174EE0DF0C}"/>
              </a:ext>
            </a:extLst>
          </p:cNvPr>
          <p:cNvSpPr/>
          <p:nvPr/>
        </p:nvSpPr>
        <p:spPr bwMode="white">
          <a:xfrm>
            <a:off x="9048328" y="2276872"/>
            <a:ext cx="352292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484A28-D1CF-4628-5E0E-06C5CB135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573016"/>
            <a:ext cx="9661088" cy="24643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E5A3FD1-4DC7-7A5D-D64E-AA7A2D569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4653136"/>
            <a:ext cx="5040576" cy="172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9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49E3B-CF93-D346-4C06-9AE57077F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1196752"/>
            <a:ext cx="10501152" cy="5387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887760-CC92-10B6-82B4-8DEAD045170C}"/>
              </a:ext>
            </a:extLst>
          </p:cNvPr>
          <p:cNvSpPr/>
          <p:nvPr/>
        </p:nvSpPr>
        <p:spPr bwMode="white">
          <a:xfrm>
            <a:off x="10056440" y="2348880"/>
            <a:ext cx="361813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3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2B9F4-BE65-C167-114F-6F2917E25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60848"/>
            <a:ext cx="11340000" cy="32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18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80563-0F66-17EB-1DF2-C2F912035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96" y="836712"/>
            <a:ext cx="9205008" cy="17955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38A3AD-37CC-304B-A28A-3901ADE48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708920"/>
            <a:ext cx="6547648" cy="405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73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940FC-4D02-8C6B-3F3F-EB5B826DF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980728"/>
            <a:ext cx="10213120" cy="2704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39FBF-54C9-D441-0AA2-F507D442E4AA}"/>
              </a:ext>
            </a:extLst>
          </p:cNvPr>
          <p:cNvSpPr/>
          <p:nvPr/>
        </p:nvSpPr>
        <p:spPr bwMode="white">
          <a:xfrm>
            <a:off x="9840416" y="1268760"/>
            <a:ext cx="428463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942E92-DAA5-F892-556F-8CD693575C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506832"/>
            <a:ext cx="5383576" cy="33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3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10C0C-D907-E257-8E94-FF20EF101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9968094" cy="5244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C17278-F140-6202-DFFA-0DB4D675842F}"/>
              </a:ext>
            </a:extLst>
          </p:cNvPr>
          <p:cNvSpPr/>
          <p:nvPr/>
        </p:nvSpPr>
        <p:spPr bwMode="white">
          <a:xfrm>
            <a:off x="9336360" y="227687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DF42313-CFDD-0D84-B977-7C4E35905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027447"/>
            <a:ext cx="26384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2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DFAA0-D653-F665-4A38-9BABC879D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8" y="1300650"/>
            <a:ext cx="10789184" cy="30027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C6AE67-3211-ED97-AE24-280D1051D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303448"/>
            <a:ext cx="10789184" cy="177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967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EF38F-28C0-8F25-F1A2-3FA201BF1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00808"/>
            <a:ext cx="10550432" cy="388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753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27E7C-DD5B-B812-655A-AA79A04B6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0314746" cy="545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62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65CBB-5011-C6A6-4BE0-0AF02A8F4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052736"/>
            <a:ext cx="10357136" cy="3532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93E28-A5B1-F9F3-1B1B-20C015804CE9}"/>
              </a:ext>
            </a:extLst>
          </p:cNvPr>
          <p:cNvSpPr/>
          <p:nvPr/>
        </p:nvSpPr>
        <p:spPr bwMode="white">
          <a:xfrm>
            <a:off x="911424" y="3068960"/>
            <a:ext cx="87129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A853E6-5410-A400-0454-34AEDB2E3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1978" y="1268760"/>
            <a:ext cx="2448272" cy="283966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21FB4-34F1-8BEC-8A36-D1A8190A1D07}"/>
              </a:ext>
            </a:extLst>
          </p:cNvPr>
          <p:cNvSpPr/>
          <p:nvPr/>
        </p:nvSpPr>
        <p:spPr bwMode="white">
          <a:xfrm>
            <a:off x="955217" y="3933056"/>
            <a:ext cx="87129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86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5B12A-AC4E-1B20-9D93-B8E784F879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836712"/>
            <a:ext cx="461637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2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C538A-DEC7-2A02-968F-C78837516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0213120" cy="51292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073CE9-FC29-39B2-69BA-B06FD3103532}"/>
              </a:ext>
            </a:extLst>
          </p:cNvPr>
          <p:cNvSpPr/>
          <p:nvPr/>
        </p:nvSpPr>
        <p:spPr bwMode="white">
          <a:xfrm>
            <a:off x="1055439" y="3169448"/>
            <a:ext cx="8627847" cy="5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0EF95-0227-B5C3-8056-807D05D60B6D}"/>
              </a:ext>
            </a:extLst>
          </p:cNvPr>
          <p:cNvSpPr/>
          <p:nvPr/>
        </p:nvSpPr>
        <p:spPr bwMode="white">
          <a:xfrm>
            <a:off x="1052622" y="4077072"/>
            <a:ext cx="9464282" cy="4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A9B9B6-C787-C07B-50AF-EF2574987DF2}"/>
              </a:ext>
            </a:extLst>
          </p:cNvPr>
          <p:cNvSpPr/>
          <p:nvPr/>
        </p:nvSpPr>
        <p:spPr bwMode="white">
          <a:xfrm>
            <a:off x="1072505" y="4888161"/>
            <a:ext cx="8551887" cy="4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CE86398-B38B-3405-1C2C-9B13C1437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412776"/>
            <a:ext cx="2338666" cy="216023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856B1C-4C21-138A-13EB-0406D0968593}"/>
              </a:ext>
            </a:extLst>
          </p:cNvPr>
          <p:cNvSpPr/>
          <p:nvPr/>
        </p:nvSpPr>
        <p:spPr bwMode="white">
          <a:xfrm>
            <a:off x="1048976" y="5689728"/>
            <a:ext cx="9464282" cy="4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15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1D473-E172-FBF8-ADD2-73D8ED0FB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19" y="908720"/>
            <a:ext cx="1065616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6306C-6069-A74C-10D0-CFD006F81BBF}"/>
              </a:ext>
            </a:extLst>
          </p:cNvPr>
          <p:cNvSpPr/>
          <p:nvPr/>
        </p:nvSpPr>
        <p:spPr bwMode="white">
          <a:xfrm>
            <a:off x="5214696" y="3515724"/>
            <a:ext cx="268417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EA7D13-9375-4316-2B22-F4F73EF707F6}"/>
              </a:ext>
            </a:extLst>
          </p:cNvPr>
          <p:cNvSpPr/>
          <p:nvPr/>
        </p:nvSpPr>
        <p:spPr bwMode="white">
          <a:xfrm>
            <a:off x="6726780" y="3515724"/>
            <a:ext cx="295258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748C32-7B76-9988-F29D-D5076A183A5B}"/>
              </a:ext>
            </a:extLst>
          </p:cNvPr>
          <p:cNvSpPr/>
          <p:nvPr/>
        </p:nvSpPr>
        <p:spPr bwMode="white">
          <a:xfrm>
            <a:off x="3416301" y="4250344"/>
            <a:ext cx="348942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EB501F-E8DA-A698-B825-49852513ECCB}"/>
              </a:ext>
            </a:extLst>
          </p:cNvPr>
          <p:cNvSpPr/>
          <p:nvPr/>
        </p:nvSpPr>
        <p:spPr bwMode="white">
          <a:xfrm>
            <a:off x="9795683" y="4214509"/>
            <a:ext cx="295258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5D131D-C730-BE12-2E0C-1F2B8FB9B1C2}"/>
              </a:ext>
            </a:extLst>
          </p:cNvPr>
          <p:cNvSpPr/>
          <p:nvPr/>
        </p:nvSpPr>
        <p:spPr bwMode="white">
          <a:xfrm>
            <a:off x="7433612" y="4886417"/>
            <a:ext cx="241575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D10878-7F91-FBA8-8CAE-F01F0E798345}"/>
              </a:ext>
            </a:extLst>
          </p:cNvPr>
          <p:cNvSpPr/>
          <p:nvPr/>
        </p:nvSpPr>
        <p:spPr bwMode="white">
          <a:xfrm>
            <a:off x="5420483" y="6140646"/>
            <a:ext cx="250522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5DA7F-5C15-1A1D-9446-61F582C96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0728"/>
            <a:ext cx="10322736" cy="551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68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26309-92A5-259B-D2AE-FE8290D0D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464" y="1196752"/>
            <a:ext cx="5633072" cy="527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28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F3C42-3CA9-93FF-DA98-D2B48778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908720"/>
            <a:ext cx="558763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32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531BF-2C0F-AC65-AAF8-1F23BD0B0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4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F7629C-81E1-D724-73B8-7A5169632613}"/>
              </a:ext>
            </a:extLst>
          </p:cNvPr>
          <p:cNvSpPr/>
          <p:nvPr/>
        </p:nvSpPr>
        <p:spPr bwMode="white">
          <a:xfrm>
            <a:off x="4454206" y="2978591"/>
            <a:ext cx="780755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F1707-2C8E-06B3-EC02-1C99889DBC22}"/>
              </a:ext>
            </a:extLst>
          </p:cNvPr>
          <p:cNvSpPr/>
          <p:nvPr/>
        </p:nvSpPr>
        <p:spPr bwMode="white">
          <a:xfrm>
            <a:off x="8853098" y="2978591"/>
            <a:ext cx="799798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90580A-4C87-0C82-5D3E-1A4219D30BCA}"/>
              </a:ext>
            </a:extLst>
          </p:cNvPr>
          <p:cNvSpPr/>
          <p:nvPr/>
        </p:nvSpPr>
        <p:spPr bwMode="white">
          <a:xfrm>
            <a:off x="4577984" y="3607955"/>
            <a:ext cx="1152090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7FB813-CF24-BAE5-9D16-ACA3B7C32CEB}"/>
              </a:ext>
            </a:extLst>
          </p:cNvPr>
          <p:cNvSpPr/>
          <p:nvPr/>
        </p:nvSpPr>
        <p:spPr bwMode="white">
          <a:xfrm>
            <a:off x="6682216" y="3607955"/>
            <a:ext cx="1171133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CDC15F-BCB2-AE38-D1CA-593ADA42BF79}"/>
              </a:ext>
            </a:extLst>
          </p:cNvPr>
          <p:cNvSpPr/>
          <p:nvPr/>
        </p:nvSpPr>
        <p:spPr bwMode="white">
          <a:xfrm>
            <a:off x="8786448" y="3607955"/>
            <a:ext cx="1923325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B23E06-5F8B-CBEF-5337-C0590E0CAB24}"/>
              </a:ext>
            </a:extLst>
          </p:cNvPr>
          <p:cNvSpPr/>
          <p:nvPr/>
        </p:nvSpPr>
        <p:spPr bwMode="white">
          <a:xfrm>
            <a:off x="11062065" y="4227784"/>
            <a:ext cx="399899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B1AF75-75FA-48BB-48F7-1560FD2674D1}"/>
              </a:ext>
            </a:extLst>
          </p:cNvPr>
          <p:cNvSpPr/>
          <p:nvPr/>
        </p:nvSpPr>
        <p:spPr bwMode="white">
          <a:xfrm>
            <a:off x="750377" y="4847612"/>
            <a:ext cx="399899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2ADDFB-B6D9-2C2D-99FC-E905B7366B25}"/>
              </a:ext>
            </a:extLst>
          </p:cNvPr>
          <p:cNvSpPr/>
          <p:nvPr/>
        </p:nvSpPr>
        <p:spPr bwMode="white">
          <a:xfrm>
            <a:off x="2083375" y="4847612"/>
            <a:ext cx="3084937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F1BA65-6787-6CC1-FE25-A86F023EF322}"/>
              </a:ext>
            </a:extLst>
          </p:cNvPr>
          <p:cNvSpPr/>
          <p:nvPr/>
        </p:nvSpPr>
        <p:spPr bwMode="white">
          <a:xfrm>
            <a:off x="8967355" y="4847612"/>
            <a:ext cx="790277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30B47-6B26-3BB0-49B6-EEF71C822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4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04EFA-FA24-41C1-5FE3-BFEE285AD017}"/>
              </a:ext>
            </a:extLst>
          </p:cNvPr>
          <p:cNvSpPr/>
          <p:nvPr/>
        </p:nvSpPr>
        <p:spPr bwMode="white">
          <a:xfrm>
            <a:off x="5977632" y="1986865"/>
            <a:ext cx="771234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4056E-6808-A92D-525D-63039438F6AF}"/>
              </a:ext>
            </a:extLst>
          </p:cNvPr>
          <p:cNvSpPr/>
          <p:nvPr/>
        </p:nvSpPr>
        <p:spPr bwMode="white">
          <a:xfrm>
            <a:off x="11052544" y="1977329"/>
            <a:ext cx="390377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CF835-95F3-A863-CF7F-D421A43CB586}"/>
              </a:ext>
            </a:extLst>
          </p:cNvPr>
          <p:cNvSpPr/>
          <p:nvPr/>
        </p:nvSpPr>
        <p:spPr bwMode="white">
          <a:xfrm>
            <a:off x="750377" y="2606694"/>
            <a:ext cx="771234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11DEA1-58A6-782F-B2BC-B2EF005D14D0}"/>
              </a:ext>
            </a:extLst>
          </p:cNvPr>
          <p:cNvSpPr/>
          <p:nvPr/>
        </p:nvSpPr>
        <p:spPr bwMode="white">
          <a:xfrm>
            <a:off x="7643879" y="2616230"/>
            <a:ext cx="799798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39492A-086E-04FB-1915-C44FC0BFE3F9}"/>
              </a:ext>
            </a:extLst>
          </p:cNvPr>
          <p:cNvSpPr/>
          <p:nvPr/>
        </p:nvSpPr>
        <p:spPr bwMode="white">
          <a:xfrm>
            <a:off x="3835314" y="3236058"/>
            <a:ext cx="733148" cy="32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AEBCF4-EB9E-8F57-DB5D-16E33CA5EBD6}"/>
              </a:ext>
            </a:extLst>
          </p:cNvPr>
          <p:cNvSpPr/>
          <p:nvPr/>
        </p:nvSpPr>
        <p:spPr bwMode="white">
          <a:xfrm>
            <a:off x="4768413" y="3865422"/>
            <a:ext cx="771234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E8DCF5-BF5B-51B4-9A80-8315754DB25E}"/>
              </a:ext>
            </a:extLst>
          </p:cNvPr>
          <p:cNvSpPr/>
          <p:nvPr/>
        </p:nvSpPr>
        <p:spPr bwMode="white">
          <a:xfrm>
            <a:off x="9729068" y="3846351"/>
            <a:ext cx="780755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5F9A21-1176-5ED4-A7E8-2A54893DDC7F}"/>
              </a:ext>
            </a:extLst>
          </p:cNvPr>
          <p:cNvSpPr/>
          <p:nvPr/>
        </p:nvSpPr>
        <p:spPr bwMode="white">
          <a:xfrm>
            <a:off x="6263274" y="5095543"/>
            <a:ext cx="1580554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BBC20C-2AD0-75F5-9809-8972A6D54D24}"/>
              </a:ext>
            </a:extLst>
          </p:cNvPr>
          <p:cNvSpPr/>
          <p:nvPr/>
        </p:nvSpPr>
        <p:spPr bwMode="white">
          <a:xfrm>
            <a:off x="8872141" y="5095543"/>
            <a:ext cx="1590075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7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7A687-00DA-63F5-E35D-924B36A46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665132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8FD3D4-2A0F-1A7A-2A4B-6CDE73A04C0E}"/>
              </a:ext>
            </a:extLst>
          </p:cNvPr>
          <p:cNvSpPr/>
          <p:nvPr/>
        </p:nvSpPr>
        <p:spPr bwMode="white">
          <a:xfrm>
            <a:off x="10213320" y="4165384"/>
            <a:ext cx="219109" cy="23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23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29BE0-14C7-D2DC-2046-2EC06DE25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315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E9C81-DD9F-92A6-4263-592592281E2B}"/>
              </a:ext>
            </a:extLst>
          </p:cNvPr>
          <p:cNvSpPr/>
          <p:nvPr/>
        </p:nvSpPr>
        <p:spPr bwMode="white">
          <a:xfrm>
            <a:off x="10929721" y="1550556"/>
            <a:ext cx="276120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2025-07-23T08:37:16Z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