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7" r:id="rId15"/>
    <p:sldId id="334" r:id="rId16"/>
    <p:sldId id="333" r:id="rId17"/>
    <p:sldId id="331" r:id="rId18"/>
    <p:sldId id="328" r:id="rId19"/>
    <p:sldId id="326" r:id="rId20"/>
    <p:sldId id="32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058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44600D-A883-C4CC-A7B2-ADB73B617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3052094"/>
            <a:ext cx="11953328" cy="7538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376B2-7C1C-54D6-2FC6-6791B3A43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20596"/>
            <a:ext cx="11340000" cy="44168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08BB09-8081-6DC8-5B63-1B1FFAE76E4B}"/>
              </a:ext>
            </a:extLst>
          </p:cNvPr>
          <p:cNvSpPr/>
          <p:nvPr/>
        </p:nvSpPr>
        <p:spPr bwMode="white">
          <a:xfrm>
            <a:off x="1390841" y="3634099"/>
            <a:ext cx="10296430" cy="44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A8849A-012D-C0EB-19B8-B9F69791B25B}"/>
              </a:ext>
            </a:extLst>
          </p:cNvPr>
          <p:cNvSpPr/>
          <p:nvPr/>
        </p:nvSpPr>
        <p:spPr bwMode="white">
          <a:xfrm>
            <a:off x="1423190" y="4702528"/>
            <a:ext cx="1209219" cy="43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12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1AC35-F367-78FD-5456-B542EE29A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77" y="1248524"/>
            <a:ext cx="11340000" cy="4149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DC5745-8DBF-80D0-51E7-A927645F7410}"/>
              </a:ext>
            </a:extLst>
          </p:cNvPr>
          <p:cNvSpPr/>
          <p:nvPr/>
        </p:nvSpPr>
        <p:spPr bwMode="white">
          <a:xfrm>
            <a:off x="1559496" y="2564904"/>
            <a:ext cx="6065138" cy="44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57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05EC5B-D5E0-7474-1A3B-9E6F4C6C88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72" y="764704"/>
            <a:ext cx="10057056" cy="570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146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60BA5-8B90-87AA-DEC9-9DC4E44EB7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16832"/>
            <a:ext cx="7875840" cy="31503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1F7680C-A41B-6463-0789-890E9B31F7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8"/>
          <a:stretch>
            <a:fillRect/>
          </a:stretch>
        </p:blipFill>
        <p:spPr>
          <a:xfrm>
            <a:off x="7680176" y="2132856"/>
            <a:ext cx="4201104" cy="283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229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ADEF7-8A68-8C93-6690-6A1D32279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488" y="692696"/>
            <a:ext cx="9349024" cy="159750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774D3E1-D745-DEDA-6EB5-5AC4FE1E8A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86" y="2060848"/>
            <a:ext cx="6245828" cy="32927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37A10F4-3E23-6E7F-86EF-3666927404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5085184"/>
            <a:ext cx="9899840" cy="19222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3336CE-FFBA-F36D-6FC2-891D80F7ACCE}"/>
              </a:ext>
            </a:extLst>
          </p:cNvPr>
          <p:cNvSpPr/>
          <p:nvPr/>
        </p:nvSpPr>
        <p:spPr bwMode="white">
          <a:xfrm>
            <a:off x="2383732" y="5404368"/>
            <a:ext cx="3928292" cy="45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D5C093-892D-9DD9-DE5B-F6AC253C5BB1}"/>
              </a:ext>
            </a:extLst>
          </p:cNvPr>
          <p:cNvSpPr/>
          <p:nvPr/>
        </p:nvSpPr>
        <p:spPr bwMode="white">
          <a:xfrm>
            <a:off x="7824192" y="5377449"/>
            <a:ext cx="648072" cy="45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C0E00A-55D6-E0A0-D1BB-C68C40C2B197}"/>
              </a:ext>
            </a:extLst>
          </p:cNvPr>
          <p:cNvSpPr/>
          <p:nvPr/>
        </p:nvSpPr>
        <p:spPr bwMode="white">
          <a:xfrm>
            <a:off x="2324992" y="6265405"/>
            <a:ext cx="1572418" cy="45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BE6B8A-3A42-DAF8-B009-1C616651E24E}"/>
              </a:ext>
            </a:extLst>
          </p:cNvPr>
          <p:cNvSpPr/>
          <p:nvPr/>
        </p:nvSpPr>
        <p:spPr bwMode="white">
          <a:xfrm>
            <a:off x="5265574" y="6265405"/>
            <a:ext cx="1118458" cy="45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425DD4-B346-B692-0D79-6EE85984AA60}"/>
              </a:ext>
            </a:extLst>
          </p:cNvPr>
          <p:cNvSpPr/>
          <p:nvPr/>
        </p:nvSpPr>
        <p:spPr bwMode="white">
          <a:xfrm>
            <a:off x="7994312" y="6265405"/>
            <a:ext cx="1118458" cy="45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99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2F81B3-2DD0-9965-AA16-B84DF9D0E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0841782" cy="5684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2850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3049A-FA46-70C1-89C7-80782C95D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10069104" cy="370015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4CD99BD-8963-E005-3F0E-BCFC55CBB0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4005064"/>
            <a:ext cx="6468704" cy="276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773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274B5-B0DC-A1CF-F836-8DFEA70A15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9781072" cy="177750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95AF3D0-BDF8-43E3-1676-A728F199F5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492896"/>
            <a:ext cx="6336704" cy="305008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1DD627B-A0AF-DF71-9D4E-13996D27C1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2708920"/>
            <a:ext cx="5772656" cy="246598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2301A9F-9634-1EC9-13F9-2C5BAE41FA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199142"/>
            <a:ext cx="8966256" cy="173512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47C1AD-1683-9492-CC7D-C8B81BE1017D}"/>
              </a:ext>
            </a:extLst>
          </p:cNvPr>
          <p:cNvSpPr/>
          <p:nvPr/>
        </p:nvSpPr>
        <p:spPr bwMode="white">
          <a:xfrm>
            <a:off x="2517962" y="5486110"/>
            <a:ext cx="985749" cy="39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28220E-D0C1-5AAA-0158-C2AE6E26E8F1}"/>
              </a:ext>
            </a:extLst>
          </p:cNvPr>
          <p:cNvSpPr/>
          <p:nvPr/>
        </p:nvSpPr>
        <p:spPr bwMode="white">
          <a:xfrm>
            <a:off x="4804660" y="5480377"/>
            <a:ext cx="1075315" cy="42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B17ABD-CE48-B5CF-4C1C-A6A38714D724}"/>
              </a:ext>
            </a:extLst>
          </p:cNvPr>
          <p:cNvSpPr/>
          <p:nvPr/>
        </p:nvSpPr>
        <p:spPr bwMode="white">
          <a:xfrm>
            <a:off x="7365825" y="5480377"/>
            <a:ext cx="985748" cy="39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7D598F-E881-EC09-B5F1-345052DE1E78}"/>
              </a:ext>
            </a:extLst>
          </p:cNvPr>
          <p:cNvSpPr/>
          <p:nvPr/>
        </p:nvSpPr>
        <p:spPr bwMode="white">
          <a:xfrm>
            <a:off x="2488717" y="6309320"/>
            <a:ext cx="98574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6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AC476-2F8C-2B1D-69C9-9EB8E51230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528" y="620688"/>
            <a:ext cx="8628944" cy="42339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F65FAB1-046C-A84B-D6E9-46A135C091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4641304"/>
            <a:ext cx="4694496" cy="219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67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D605C7-BDBA-085B-D63E-36E049CCD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69412"/>
            <a:ext cx="1042517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54133-AEA4-43B1-744F-650480A18B7F}"/>
              </a:ext>
            </a:extLst>
          </p:cNvPr>
          <p:cNvSpPr/>
          <p:nvPr/>
        </p:nvSpPr>
        <p:spPr bwMode="white">
          <a:xfrm>
            <a:off x="10290164" y="2186803"/>
            <a:ext cx="350131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41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18BF9DD-85E6-CD1F-6BE8-F1060C38B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676970"/>
            <a:ext cx="11953328" cy="15040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39DDC-3CEB-6D4D-1361-B5F2FCB8B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44339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A31DBD-BBA5-3DB1-B42E-5FBB71359E66}"/>
              </a:ext>
            </a:extLst>
          </p:cNvPr>
          <p:cNvSpPr/>
          <p:nvPr/>
        </p:nvSpPr>
        <p:spPr bwMode="white">
          <a:xfrm>
            <a:off x="10378317" y="2143635"/>
            <a:ext cx="341975" cy="36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22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CD7FF-E511-1699-B3DA-787F9B6F05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0305814" cy="551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997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13950-17B1-939E-E1E9-8FD0B980B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52736"/>
            <a:ext cx="9809198" cy="5509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1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79AAE-2339-D9FA-8385-650A28AE5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268760"/>
            <a:ext cx="8907600" cy="540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65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A0B80-FC0D-C89C-D195-411AA2169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340768"/>
            <a:ext cx="9585734" cy="51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338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44009-5C36-A1FF-A765-4469549C2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060848"/>
            <a:ext cx="10213120" cy="289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244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89420-53FA-8F79-344A-A4CC95B43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124744"/>
            <a:ext cx="9430842" cy="537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49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D7D7D-4DB8-AC72-39EC-EF1F6A078D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27774"/>
            <a:ext cx="10645168" cy="53173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8F28C3-6671-A125-6D9D-F46CBF2E1055}"/>
              </a:ext>
            </a:extLst>
          </p:cNvPr>
          <p:cNvSpPr/>
          <p:nvPr/>
        </p:nvSpPr>
        <p:spPr bwMode="white">
          <a:xfrm>
            <a:off x="4655840" y="3789040"/>
            <a:ext cx="648072" cy="4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94FFD0-59DB-FFBD-8E5A-875B5024A1AB}"/>
              </a:ext>
            </a:extLst>
          </p:cNvPr>
          <p:cNvSpPr/>
          <p:nvPr/>
        </p:nvSpPr>
        <p:spPr bwMode="white">
          <a:xfrm>
            <a:off x="8256240" y="4797152"/>
            <a:ext cx="2961158" cy="50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9DBE41-02B1-6EC6-3EDC-2B51D4340C61}"/>
              </a:ext>
            </a:extLst>
          </p:cNvPr>
          <p:cNvSpPr/>
          <p:nvPr/>
        </p:nvSpPr>
        <p:spPr bwMode="white">
          <a:xfrm>
            <a:off x="1487488" y="5805264"/>
            <a:ext cx="3960440" cy="4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37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2025-07-23T09:21:44Z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