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2"/>
    <p:sldId id="355" r:id="rId3"/>
    <p:sldId id="352" r:id="rId4"/>
    <p:sldId id="351" r:id="rId5"/>
    <p:sldId id="350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29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326CB-CB57-BA37-1104-D21170277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996952"/>
            <a:ext cx="11340000" cy="10141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52690A-E05B-FCAF-4381-258615A7A7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90000"/>
            <a:ext cx="106727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F8F94E-090F-0FE5-A120-9F45567A7D32}"/>
              </a:ext>
            </a:extLst>
          </p:cNvPr>
          <p:cNvSpPr/>
          <p:nvPr/>
        </p:nvSpPr>
        <p:spPr bwMode="white">
          <a:xfrm>
            <a:off x="6457112" y="2461486"/>
            <a:ext cx="259873" cy="28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930A3E-58E5-7442-1670-8736F61B121B}"/>
              </a:ext>
            </a:extLst>
          </p:cNvPr>
          <p:cNvSpPr/>
          <p:nvPr/>
        </p:nvSpPr>
        <p:spPr bwMode="white">
          <a:xfrm>
            <a:off x="6439190" y="4417486"/>
            <a:ext cx="286757" cy="28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921166-CE73-FB0F-2EEA-D75D2A153046}"/>
              </a:ext>
            </a:extLst>
          </p:cNvPr>
          <p:cNvSpPr/>
          <p:nvPr/>
        </p:nvSpPr>
        <p:spPr bwMode="white">
          <a:xfrm>
            <a:off x="10373143" y="5727467"/>
            <a:ext cx="259873" cy="296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78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C79DB4-CE79-6869-9882-42E45C947E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08720"/>
            <a:ext cx="86872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2BDBA9-96A0-5797-84AF-77009C6B8BAF}"/>
              </a:ext>
            </a:extLst>
          </p:cNvPr>
          <p:cNvSpPr/>
          <p:nvPr/>
        </p:nvSpPr>
        <p:spPr bwMode="white">
          <a:xfrm>
            <a:off x="9624894" y="5849809"/>
            <a:ext cx="226116" cy="24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38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7A6F87-2C16-5DBE-9C31-08894BB61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3393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3D5F91-90A8-0D5E-39C9-A67943132864}"/>
              </a:ext>
            </a:extLst>
          </p:cNvPr>
          <p:cNvSpPr/>
          <p:nvPr/>
        </p:nvSpPr>
        <p:spPr bwMode="white">
          <a:xfrm>
            <a:off x="10891635" y="1440338"/>
            <a:ext cx="285642" cy="30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89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B0E111-E3ED-9B03-D70F-9ACF692BF7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926150" cy="605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36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900B7B-FA94-4F79-E67E-62EC7D6894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6373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1464EE-C62D-7D3B-DCCC-AEF606C673B7}"/>
              </a:ext>
            </a:extLst>
          </p:cNvPr>
          <p:cNvSpPr/>
          <p:nvPr/>
        </p:nvSpPr>
        <p:spPr bwMode="white">
          <a:xfrm>
            <a:off x="6022031" y="1430631"/>
            <a:ext cx="1751939" cy="39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E89CC6-F149-0859-A604-B26264C74FA7}"/>
              </a:ext>
            </a:extLst>
          </p:cNvPr>
          <p:cNvSpPr/>
          <p:nvPr/>
        </p:nvSpPr>
        <p:spPr bwMode="white">
          <a:xfrm>
            <a:off x="6574273" y="2163816"/>
            <a:ext cx="885491" cy="38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42EAF1-1465-0427-0A47-6D279909CC58}"/>
              </a:ext>
            </a:extLst>
          </p:cNvPr>
          <p:cNvSpPr/>
          <p:nvPr/>
        </p:nvSpPr>
        <p:spPr bwMode="white">
          <a:xfrm>
            <a:off x="5155583" y="3630186"/>
            <a:ext cx="2199445" cy="38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083ACE-47F4-B6D4-ECE1-57BD48668814}"/>
              </a:ext>
            </a:extLst>
          </p:cNvPr>
          <p:cNvSpPr/>
          <p:nvPr/>
        </p:nvSpPr>
        <p:spPr bwMode="white">
          <a:xfrm>
            <a:off x="2908530" y="4353849"/>
            <a:ext cx="856926" cy="39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14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25E6B8-DE64-BC13-F2D5-98C28F580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3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41E665-D81B-60D8-3A26-F51808833D9F}"/>
              </a:ext>
            </a:extLst>
          </p:cNvPr>
          <p:cNvSpPr/>
          <p:nvPr/>
        </p:nvSpPr>
        <p:spPr bwMode="white">
          <a:xfrm>
            <a:off x="2692745" y="2138980"/>
            <a:ext cx="1780503" cy="3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5F1BCC-EF2E-EA3D-497A-AF03973702A9}"/>
              </a:ext>
            </a:extLst>
          </p:cNvPr>
          <p:cNvSpPr/>
          <p:nvPr/>
        </p:nvSpPr>
        <p:spPr bwMode="white">
          <a:xfrm>
            <a:off x="10395566" y="2882402"/>
            <a:ext cx="418942" cy="40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3CB85B-787E-2FD8-1454-BD0344689A6C}"/>
              </a:ext>
            </a:extLst>
          </p:cNvPr>
          <p:cNvSpPr/>
          <p:nvPr/>
        </p:nvSpPr>
        <p:spPr bwMode="white">
          <a:xfrm>
            <a:off x="969370" y="3625823"/>
            <a:ext cx="1504382" cy="37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3E3E7F-13C3-CF44-0114-119D193FCAA2}"/>
              </a:ext>
            </a:extLst>
          </p:cNvPr>
          <p:cNvSpPr/>
          <p:nvPr/>
        </p:nvSpPr>
        <p:spPr bwMode="white">
          <a:xfrm>
            <a:off x="969370" y="5074542"/>
            <a:ext cx="9845138" cy="51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6289BFC-582A-38DE-C728-5C0D35A7DF56}"/>
              </a:ext>
            </a:extLst>
          </p:cNvPr>
          <p:cNvSpPr/>
          <p:nvPr/>
        </p:nvSpPr>
        <p:spPr bwMode="white">
          <a:xfrm>
            <a:off x="839416" y="5749160"/>
            <a:ext cx="9845138" cy="51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07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F0C262-7A82-3E47-34E1-B4DDE71433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16" y="1188463"/>
            <a:ext cx="11340000" cy="3624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7F0FCB-A4A6-B8B7-D60D-4485C45B50B9}"/>
              </a:ext>
            </a:extLst>
          </p:cNvPr>
          <p:cNvSpPr/>
          <p:nvPr/>
        </p:nvSpPr>
        <p:spPr bwMode="white">
          <a:xfrm>
            <a:off x="1271464" y="3573017"/>
            <a:ext cx="985465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00E8893-B930-757B-3A17-0DED6065BEFC}"/>
              </a:ext>
            </a:extLst>
          </p:cNvPr>
          <p:cNvSpPr/>
          <p:nvPr/>
        </p:nvSpPr>
        <p:spPr bwMode="white">
          <a:xfrm>
            <a:off x="1271464" y="4225123"/>
            <a:ext cx="985465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54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BA87E0-7804-3FAF-683E-701477A80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35726"/>
            <a:ext cx="9041242" cy="611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9988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E77BE-BFAB-7B88-792A-2A6515F748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0328132" cy="45131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E244B1-19E5-F57F-5900-1CC6DE9E390E}"/>
              </a:ext>
            </a:extLst>
          </p:cNvPr>
          <p:cNvSpPr/>
          <p:nvPr/>
        </p:nvSpPr>
        <p:spPr bwMode="white">
          <a:xfrm>
            <a:off x="8616280" y="2132856"/>
            <a:ext cx="2418437" cy="4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146D2D-0FB8-9FA6-2605-41841DED1D26}"/>
              </a:ext>
            </a:extLst>
          </p:cNvPr>
          <p:cNvSpPr/>
          <p:nvPr/>
        </p:nvSpPr>
        <p:spPr bwMode="white">
          <a:xfrm>
            <a:off x="1559496" y="2780928"/>
            <a:ext cx="4248472" cy="39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162462-3161-D112-E556-74A3EF23C05F}"/>
              </a:ext>
            </a:extLst>
          </p:cNvPr>
          <p:cNvSpPr/>
          <p:nvPr/>
        </p:nvSpPr>
        <p:spPr bwMode="white">
          <a:xfrm>
            <a:off x="2567608" y="4149080"/>
            <a:ext cx="866448" cy="39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EE278C-56FE-057A-87E3-7ABC3D7D9924}"/>
              </a:ext>
            </a:extLst>
          </p:cNvPr>
          <p:cNvSpPr/>
          <p:nvPr/>
        </p:nvSpPr>
        <p:spPr bwMode="white">
          <a:xfrm>
            <a:off x="6384032" y="4149080"/>
            <a:ext cx="1968015" cy="39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6219607-770D-3462-D0FF-38C16520A8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653136"/>
            <a:ext cx="4752528" cy="212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32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9E413-E68C-A10C-5965-89BF83CE38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103" y="620364"/>
            <a:ext cx="9607102" cy="43431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B6F30C-4C07-3BBD-32EF-385459593059}"/>
              </a:ext>
            </a:extLst>
          </p:cNvPr>
          <p:cNvSpPr/>
          <p:nvPr/>
        </p:nvSpPr>
        <p:spPr bwMode="white">
          <a:xfrm>
            <a:off x="9358014" y="1887279"/>
            <a:ext cx="792088" cy="38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B84B44-25CE-F4C3-D0B7-7AD60228958F}"/>
              </a:ext>
            </a:extLst>
          </p:cNvPr>
          <p:cNvSpPr/>
          <p:nvPr/>
        </p:nvSpPr>
        <p:spPr bwMode="white">
          <a:xfrm>
            <a:off x="1869182" y="2520656"/>
            <a:ext cx="817608" cy="36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2D0F97-AEB3-0F46-016B-E2D0C2B4E920}"/>
              </a:ext>
            </a:extLst>
          </p:cNvPr>
          <p:cNvSpPr/>
          <p:nvPr/>
        </p:nvSpPr>
        <p:spPr bwMode="white">
          <a:xfrm>
            <a:off x="3194921" y="3154193"/>
            <a:ext cx="7740026" cy="383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7146BC-C294-69F8-ABFB-2192D105924A}"/>
              </a:ext>
            </a:extLst>
          </p:cNvPr>
          <p:cNvSpPr/>
          <p:nvPr/>
        </p:nvSpPr>
        <p:spPr bwMode="white">
          <a:xfrm>
            <a:off x="1847528" y="3789040"/>
            <a:ext cx="8930100" cy="37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AA0920-ED38-1BBC-D72A-50BF60E4FBAC}"/>
              </a:ext>
            </a:extLst>
          </p:cNvPr>
          <p:cNvSpPr/>
          <p:nvPr/>
        </p:nvSpPr>
        <p:spPr bwMode="white">
          <a:xfrm>
            <a:off x="1455232" y="4376269"/>
            <a:ext cx="3479378" cy="37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438A74E-8B62-F8FA-12B6-3BCF217664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6824" y="4804127"/>
            <a:ext cx="4534468" cy="202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43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B964C0-361F-43C8-1664-94B730A88D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00211"/>
            <a:ext cx="9085024" cy="106277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233960D-A6D5-690F-0D7C-101F8F7FD9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978" y="1628800"/>
            <a:ext cx="8379818" cy="51069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ABF9F5-133B-4C7E-9C0D-93CA8880ED6B}"/>
              </a:ext>
            </a:extLst>
          </p:cNvPr>
          <p:cNvSpPr/>
          <p:nvPr/>
        </p:nvSpPr>
        <p:spPr bwMode="white">
          <a:xfrm>
            <a:off x="5519936" y="3280528"/>
            <a:ext cx="374311" cy="29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220162-0D93-99A4-902D-85405E842DCF}"/>
              </a:ext>
            </a:extLst>
          </p:cNvPr>
          <p:cNvSpPr/>
          <p:nvPr/>
        </p:nvSpPr>
        <p:spPr bwMode="white">
          <a:xfrm>
            <a:off x="9408368" y="5829869"/>
            <a:ext cx="288032" cy="32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13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66B72-A79F-2635-B32A-450174FFD6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03886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A89677-C680-5320-71C5-7B4ADE320601}"/>
              </a:ext>
            </a:extLst>
          </p:cNvPr>
          <p:cNvSpPr/>
          <p:nvPr/>
        </p:nvSpPr>
        <p:spPr bwMode="white">
          <a:xfrm>
            <a:off x="2564943" y="3546945"/>
            <a:ext cx="649028" cy="30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491703-62B1-CBF9-CC6A-4E9959C3EE63}"/>
              </a:ext>
            </a:extLst>
          </p:cNvPr>
          <p:cNvSpPr/>
          <p:nvPr/>
        </p:nvSpPr>
        <p:spPr bwMode="white">
          <a:xfrm>
            <a:off x="1882199" y="4558669"/>
            <a:ext cx="1331772" cy="30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56F15E-6091-5BED-BB65-C99A7C4FBB87}"/>
              </a:ext>
            </a:extLst>
          </p:cNvPr>
          <p:cNvSpPr/>
          <p:nvPr/>
        </p:nvSpPr>
        <p:spPr bwMode="white">
          <a:xfrm>
            <a:off x="6669836" y="5325893"/>
            <a:ext cx="362444" cy="295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3A9598-FD0C-1D5C-5A11-0D3A3BED11B1}"/>
              </a:ext>
            </a:extLst>
          </p:cNvPr>
          <p:cNvSpPr/>
          <p:nvPr/>
        </p:nvSpPr>
        <p:spPr bwMode="white">
          <a:xfrm>
            <a:off x="8498915" y="5578824"/>
            <a:ext cx="337157" cy="30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8DE832-C3F8-6AB1-0CDD-9B22FCC9CA5D}"/>
              </a:ext>
            </a:extLst>
          </p:cNvPr>
          <p:cNvSpPr/>
          <p:nvPr/>
        </p:nvSpPr>
        <p:spPr bwMode="white">
          <a:xfrm>
            <a:off x="5683650" y="5848617"/>
            <a:ext cx="345586" cy="28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199F7B-632C-324C-88AB-08E7CE14E565}"/>
              </a:ext>
            </a:extLst>
          </p:cNvPr>
          <p:cNvSpPr/>
          <p:nvPr/>
        </p:nvSpPr>
        <p:spPr bwMode="white">
          <a:xfrm>
            <a:off x="7672879" y="6084686"/>
            <a:ext cx="337157" cy="30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11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1D24A9-D28C-A2DA-BEE6-0D7CAA4A9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0741352" cy="56057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F67566-D197-2DFC-ADB5-515756943A3F}"/>
              </a:ext>
            </a:extLst>
          </p:cNvPr>
          <p:cNvSpPr/>
          <p:nvPr/>
        </p:nvSpPr>
        <p:spPr bwMode="white">
          <a:xfrm>
            <a:off x="2100956" y="4005064"/>
            <a:ext cx="1114723" cy="42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5D0C3E-7DAF-C91B-8ECE-12DFF168DD1B}"/>
              </a:ext>
            </a:extLst>
          </p:cNvPr>
          <p:cNvSpPr/>
          <p:nvPr/>
        </p:nvSpPr>
        <p:spPr bwMode="white">
          <a:xfrm>
            <a:off x="2207568" y="5403793"/>
            <a:ext cx="1008111" cy="42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13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64DDB-7EF8-9D33-21CE-1DD27A4CF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14491"/>
            <a:ext cx="11340000" cy="44290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C344F2-79E1-6E94-305E-94B224ED0CCA}"/>
              </a:ext>
            </a:extLst>
          </p:cNvPr>
          <p:cNvSpPr/>
          <p:nvPr/>
        </p:nvSpPr>
        <p:spPr bwMode="white">
          <a:xfrm>
            <a:off x="10401880" y="1357362"/>
            <a:ext cx="447506" cy="36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74870C-D2FF-2646-B881-07F0985F106A}"/>
              </a:ext>
            </a:extLst>
          </p:cNvPr>
          <p:cNvSpPr/>
          <p:nvPr/>
        </p:nvSpPr>
        <p:spPr bwMode="white">
          <a:xfrm>
            <a:off x="2099210" y="2090770"/>
            <a:ext cx="418942" cy="37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7E50C1-CE15-536F-9A84-7992867F13E6}"/>
              </a:ext>
            </a:extLst>
          </p:cNvPr>
          <p:cNvSpPr/>
          <p:nvPr/>
        </p:nvSpPr>
        <p:spPr bwMode="white">
          <a:xfrm>
            <a:off x="1232762" y="4329091"/>
            <a:ext cx="9845138" cy="54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814728B-A854-F962-B0B3-13D63AF5E770}"/>
              </a:ext>
            </a:extLst>
          </p:cNvPr>
          <p:cNvSpPr/>
          <p:nvPr/>
        </p:nvSpPr>
        <p:spPr bwMode="white">
          <a:xfrm>
            <a:off x="1232762" y="5072024"/>
            <a:ext cx="9845138" cy="54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17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03774-6BEA-1B0E-9DD7-1D63C6C14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8029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63E4DDA-B775-20CB-49F1-E6F445B639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176167"/>
            <a:ext cx="11340000" cy="124953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6E5848-1720-5830-9997-BF49638ACB5D}"/>
              </a:ext>
            </a:extLst>
          </p:cNvPr>
          <p:cNvSpPr/>
          <p:nvPr/>
        </p:nvSpPr>
        <p:spPr bwMode="white">
          <a:xfrm>
            <a:off x="1118196" y="2924944"/>
            <a:ext cx="88662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03F730-87E9-E76A-427D-AF54ACEEA7C1}"/>
              </a:ext>
            </a:extLst>
          </p:cNvPr>
          <p:cNvSpPr/>
          <p:nvPr/>
        </p:nvSpPr>
        <p:spPr bwMode="white">
          <a:xfrm>
            <a:off x="1055440" y="3672110"/>
            <a:ext cx="10153128" cy="43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111DF1-1D24-F69C-03DF-A635BCA56D2E}"/>
              </a:ext>
            </a:extLst>
          </p:cNvPr>
          <p:cNvSpPr/>
          <p:nvPr/>
        </p:nvSpPr>
        <p:spPr bwMode="white">
          <a:xfrm>
            <a:off x="983432" y="4242766"/>
            <a:ext cx="10153128" cy="43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C04641-9195-DE83-D865-19C2EA7AAD11}"/>
              </a:ext>
            </a:extLst>
          </p:cNvPr>
          <p:cNvSpPr/>
          <p:nvPr/>
        </p:nvSpPr>
        <p:spPr bwMode="white">
          <a:xfrm>
            <a:off x="1019436" y="4904158"/>
            <a:ext cx="10153128" cy="43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034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AA5E3D-479E-EA55-73DE-34F0C226E2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645168" cy="34144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F069A8C-CBA7-BB79-3BB1-F855BC22AC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645024"/>
            <a:ext cx="6122092" cy="314652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781A88C-6DBC-9872-9094-BA810D354F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>
            <a:fillRect/>
          </a:stretch>
        </p:blipFill>
        <p:spPr>
          <a:xfrm>
            <a:off x="7752184" y="3855602"/>
            <a:ext cx="3955148" cy="272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2926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A02270-5358-ACDA-A000-3FDFE2E0A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3862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D1513B-A902-4D34-4712-8E86E76B7E3B}"/>
              </a:ext>
            </a:extLst>
          </p:cNvPr>
          <p:cNvSpPr/>
          <p:nvPr/>
        </p:nvSpPr>
        <p:spPr bwMode="white">
          <a:xfrm>
            <a:off x="4890178" y="2309091"/>
            <a:ext cx="1780503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C65C89-EF19-FC3B-0054-3135074A3BDC}"/>
              </a:ext>
            </a:extLst>
          </p:cNvPr>
          <p:cNvSpPr/>
          <p:nvPr/>
        </p:nvSpPr>
        <p:spPr bwMode="white">
          <a:xfrm>
            <a:off x="1805241" y="3767988"/>
            <a:ext cx="1713853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F9A736-3DAB-4A73-FAC5-98773C7059DC}"/>
              </a:ext>
            </a:extLst>
          </p:cNvPr>
          <p:cNvSpPr/>
          <p:nvPr/>
        </p:nvSpPr>
        <p:spPr bwMode="white">
          <a:xfrm>
            <a:off x="4947307" y="4502205"/>
            <a:ext cx="885491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3944E9-E1C8-3C56-B4A2-F61565EAFA4A}"/>
              </a:ext>
            </a:extLst>
          </p:cNvPr>
          <p:cNvSpPr/>
          <p:nvPr/>
        </p:nvSpPr>
        <p:spPr bwMode="white">
          <a:xfrm>
            <a:off x="3519095" y="5226885"/>
            <a:ext cx="1285390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08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8A150A-1D83-4FA4-3810-4A35BA65D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340768"/>
            <a:ext cx="11340000" cy="43006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3C89E7-F26D-59A9-FA80-D5B43B9E4432}"/>
              </a:ext>
            </a:extLst>
          </p:cNvPr>
          <p:cNvSpPr/>
          <p:nvPr/>
        </p:nvSpPr>
        <p:spPr bwMode="white">
          <a:xfrm>
            <a:off x="1439264" y="2227596"/>
            <a:ext cx="6931587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7FA9F8-888E-6F15-992A-7151BC606A4D}"/>
              </a:ext>
            </a:extLst>
          </p:cNvPr>
          <p:cNvSpPr/>
          <p:nvPr/>
        </p:nvSpPr>
        <p:spPr bwMode="white">
          <a:xfrm>
            <a:off x="1439264" y="4363613"/>
            <a:ext cx="9835617" cy="43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EB20C9E-70A0-8035-CFF6-113103B4F1C0}"/>
              </a:ext>
            </a:extLst>
          </p:cNvPr>
          <p:cNvSpPr/>
          <p:nvPr/>
        </p:nvSpPr>
        <p:spPr bwMode="white">
          <a:xfrm>
            <a:off x="1413616" y="5002511"/>
            <a:ext cx="9835617" cy="43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09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EB7F1E-56D5-2ADA-3FE6-9FFF3AA396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9978606" cy="5618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933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BADE9F-F5CE-7168-6B54-82461C97D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4790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E2D05B-8343-F107-1503-82F9AF590393}"/>
              </a:ext>
            </a:extLst>
          </p:cNvPr>
          <p:cNvSpPr/>
          <p:nvPr/>
        </p:nvSpPr>
        <p:spPr bwMode="white">
          <a:xfrm>
            <a:off x="10992208" y="1449860"/>
            <a:ext cx="276120" cy="30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08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318C4-79A6-FA72-C0B8-768DECF83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87044"/>
            <a:ext cx="11340000" cy="7017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020FC1-1793-F968-A922-9EDD4E631A32}"/>
              </a:ext>
            </a:extLst>
          </p:cNvPr>
          <p:cNvSpPr/>
          <p:nvPr/>
        </p:nvSpPr>
        <p:spPr bwMode="white">
          <a:xfrm>
            <a:off x="10766251" y="1527385"/>
            <a:ext cx="314205" cy="30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BC48A59-ABB5-D2B2-2C50-B7BF20CB07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988840"/>
            <a:ext cx="11340000" cy="40995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E0EC84-6004-15EA-7C25-39DE0A36E821}"/>
              </a:ext>
            </a:extLst>
          </p:cNvPr>
          <p:cNvSpPr/>
          <p:nvPr/>
        </p:nvSpPr>
        <p:spPr bwMode="white">
          <a:xfrm>
            <a:off x="10766251" y="4210206"/>
            <a:ext cx="304685" cy="314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44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04AAE4-EAFE-2FC2-C96F-4DB3333CBA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6872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EA9D76-6C90-963F-7967-899FDDF7C8F1}"/>
              </a:ext>
            </a:extLst>
          </p:cNvPr>
          <p:cNvSpPr/>
          <p:nvPr/>
        </p:nvSpPr>
        <p:spPr bwMode="white">
          <a:xfrm>
            <a:off x="9480878" y="5296100"/>
            <a:ext cx="240705" cy="233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85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7D15F5-0D70-D87F-09DE-DDA2F0E9E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8013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7C3BDF-BB84-F027-F02F-1C8DFC647B30}"/>
              </a:ext>
            </a:extLst>
          </p:cNvPr>
          <p:cNvSpPr/>
          <p:nvPr/>
        </p:nvSpPr>
        <p:spPr bwMode="white">
          <a:xfrm>
            <a:off x="10901157" y="2183295"/>
            <a:ext cx="295163" cy="31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140B58-246F-57DF-0ED6-177C9839EBD4}"/>
              </a:ext>
            </a:extLst>
          </p:cNvPr>
          <p:cNvSpPr/>
          <p:nvPr/>
        </p:nvSpPr>
        <p:spPr bwMode="white">
          <a:xfrm>
            <a:off x="10901157" y="3555099"/>
            <a:ext cx="295163" cy="31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93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0EC72-F310-4434-66B6-EB11EDA1AE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540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BE6FB8-F3D8-123C-6338-846752A48672}"/>
              </a:ext>
            </a:extLst>
          </p:cNvPr>
          <p:cNvSpPr/>
          <p:nvPr/>
        </p:nvSpPr>
        <p:spPr bwMode="white">
          <a:xfrm>
            <a:off x="9970406" y="5125622"/>
            <a:ext cx="256322" cy="25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35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B4B4BE-430E-3C12-6993-4E75A580AE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14249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9DFFA6-731E-E216-4EA4-5674831C03C1}"/>
              </a:ext>
            </a:extLst>
          </p:cNvPr>
          <p:cNvSpPr/>
          <p:nvPr/>
        </p:nvSpPr>
        <p:spPr bwMode="white">
          <a:xfrm>
            <a:off x="11035651" y="1474098"/>
            <a:ext cx="285642" cy="30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7C2D3EF-EA1B-E202-3A0C-2BF7DBC23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924944"/>
            <a:ext cx="6480722" cy="343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9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2025-07-23T08:02:33Z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