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2"/>
    <p:sldId id="342" r:id="rId3"/>
    <p:sldId id="341" r:id="rId4"/>
    <p:sldId id="340" r:id="rId5"/>
    <p:sldId id="339" r:id="rId6"/>
    <p:sldId id="338" r:id="rId7"/>
    <p:sldId id="324" r:id="rId8"/>
    <p:sldId id="347" r:id="rId9"/>
    <p:sldId id="346" r:id="rId10"/>
    <p:sldId id="345" r:id="rId11"/>
    <p:sldId id="343" r:id="rId12"/>
    <p:sldId id="337" r:id="rId13"/>
    <p:sldId id="336" r:id="rId14"/>
    <p:sldId id="335" r:id="rId15"/>
    <p:sldId id="332" r:id="rId16"/>
    <p:sldId id="331" r:id="rId17"/>
    <p:sldId id="330" r:id="rId18"/>
    <p:sldId id="328" r:id="rId19"/>
    <p:sldId id="327" r:id="rId20"/>
    <p:sldId id="326" r:id="rId21"/>
    <p:sldId id="325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57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2025-07-23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2025-07-23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7DACE3D-B5BC-9F40-1AC7-BB6579A179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0937" y="2995612"/>
            <a:ext cx="4810125" cy="866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796C1B-2BCB-3BF4-E28F-7AC6B7DAAF4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424" y="1124744"/>
            <a:ext cx="10501152" cy="313893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25FA2265-D588-539A-A8B9-C129EC4A706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2064" y="3454276"/>
            <a:ext cx="7532146" cy="3310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5027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F51E32-5CFE-EACF-742A-63A4170E62D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5721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694A43A-54C6-A591-F00D-C0D427DFE8BF}"/>
              </a:ext>
            </a:extLst>
          </p:cNvPr>
          <p:cNvSpPr/>
          <p:nvPr/>
        </p:nvSpPr>
        <p:spPr bwMode="white">
          <a:xfrm>
            <a:off x="10804987" y="1566868"/>
            <a:ext cx="323727" cy="285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3790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929D3F-6B01-2CAA-F005-DE71DD6B95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96752"/>
            <a:ext cx="11340000" cy="389432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4DF46D0-D107-D17B-7ED5-81D6D2711653}"/>
              </a:ext>
            </a:extLst>
          </p:cNvPr>
          <p:cNvSpPr/>
          <p:nvPr/>
        </p:nvSpPr>
        <p:spPr bwMode="white">
          <a:xfrm>
            <a:off x="10605993" y="2405991"/>
            <a:ext cx="342770" cy="390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1332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ADA585-F1C5-84EB-99DF-9208C8C2F3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96752"/>
            <a:ext cx="11340000" cy="508363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B8045E4-5D0F-4F76-AB7A-0C6C85040742}"/>
              </a:ext>
            </a:extLst>
          </p:cNvPr>
          <p:cNvSpPr/>
          <p:nvPr/>
        </p:nvSpPr>
        <p:spPr bwMode="white">
          <a:xfrm>
            <a:off x="10586950" y="1530574"/>
            <a:ext cx="380856" cy="391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2950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61D64A-E688-8FB7-D8DD-49812E0DA63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96752"/>
            <a:ext cx="8091318" cy="5277118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9157E6F7-E28E-3651-BEFE-D012183BD03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643"/>
          <a:stretch>
            <a:fillRect/>
          </a:stretch>
        </p:blipFill>
        <p:spPr>
          <a:xfrm>
            <a:off x="8688288" y="1196752"/>
            <a:ext cx="3191394" cy="2900692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97499CE3-A2FA-A812-53B8-FF41876197C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132"/>
          <a:stretch>
            <a:fillRect/>
          </a:stretch>
        </p:blipFill>
        <p:spPr>
          <a:xfrm>
            <a:off x="8671550" y="4097444"/>
            <a:ext cx="3320126" cy="2610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81601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C94BC2-4BB0-BBA6-0B87-1CB26C5C31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196752"/>
            <a:ext cx="11340000" cy="284329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76C477F-B838-7E30-6648-7DAE1F34816E}"/>
              </a:ext>
            </a:extLst>
          </p:cNvPr>
          <p:cNvSpPr/>
          <p:nvPr/>
        </p:nvSpPr>
        <p:spPr bwMode="white">
          <a:xfrm>
            <a:off x="10750009" y="1454366"/>
            <a:ext cx="342770" cy="391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7651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D8A25C-543B-D54E-6E05-8F80EF1160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990000"/>
            <a:ext cx="9576576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F7956CB-AEAE-DF8C-88E6-58D4C5F74FAF}"/>
              </a:ext>
            </a:extLst>
          </p:cNvPr>
          <p:cNvSpPr/>
          <p:nvPr/>
        </p:nvSpPr>
        <p:spPr bwMode="white">
          <a:xfrm>
            <a:off x="10114533" y="1183185"/>
            <a:ext cx="361836" cy="330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1385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05DE3C-58E4-062D-AF12-66777740C8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692696"/>
            <a:ext cx="9493040" cy="373672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63FF98DA-04AF-2EFC-946F-A3D88C1CCC4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008" y="3717032"/>
            <a:ext cx="5778434" cy="3042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830599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3C9EEC-5A53-406D-4667-EF87867C16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340768"/>
            <a:ext cx="11340000" cy="197894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BF19B3C-1F2F-D3B6-235B-E7ACC4799BC7}"/>
              </a:ext>
            </a:extLst>
          </p:cNvPr>
          <p:cNvSpPr/>
          <p:nvPr/>
        </p:nvSpPr>
        <p:spPr bwMode="white">
          <a:xfrm>
            <a:off x="5590599" y="1522409"/>
            <a:ext cx="1094962" cy="487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D553EC6-B148-22F8-0A0D-205A70570780}"/>
              </a:ext>
            </a:extLst>
          </p:cNvPr>
          <p:cNvSpPr/>
          <p:nvPr/>
        </p:nvSpPr>
        <p:spPr bwMode="white">
          <a:xfrm>
            <a:off x="4343168" y="2526220"/>
            <a:ext cx="3932469" cy="487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8CFDACDA-82AF-C6D4-3336-E315E16A8E1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6177" y="3195426"/>
            <a:ext cx="6518768" cy="3431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2587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A631FF-6F95-78B8-1DA1-07CBD9F5D3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424" y="1213004"/>
            <a:ext cx="10501152" cy="540500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6AC0ABA-D165-A31B-F434-8C6D3D2247F4}"/>
              </a:ext>
            </a:extLst>
          </p:cNvPr>
          <p:cNvSpPr/>
          <p:nvPr/>
        </p:nvSpPr>
        <p:spPr bwMode="white">
          <a:xfrm>
            <a:off x="1336673" y="4142381"/>
            <a:ext cx="8978690" cy="457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351CFA7-D03A-CE3D-CC13-BCAD3F859498}"/>
              </a:ext>
            </a:extLst>
          </p:cNvPr>
          <p:cNvSpPr/>
          <p:nvPr/>
        </p:nvSpPr>
        <p:spPr bwMode="white">
          <a:xfrm>
            <a:off x="9984432" y="5013176"/>
            <a:ext cx="523677" cy="485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900D3B1-E0D4-D5A2-8022-ED1B9A85403C}"/>
              </a:ext>
            </a:extLst>
          </p:cNvPr>
          <p:cNvSpPr/>
          <p:nvPr/>
        </p:nvSpPr>
        <p:spPr bwMode="white">
          <a:xfrm>
            <a:off x="1487488" y="5949280"/>
            <a:ext cx="3903778" cy="504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7075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89F78A-2550-E517-EE3A-7B21C124E6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696" y="1083346"/>
            <a:ext cx="5416720" cy="4691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344379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E3199F-1E91-1B4B-9E32-3E5170A1BA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196752"/>
            <a:ext cx="11340000" cy="50418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32A0981-47D7-1053-FBE5-DB5C49FC7388}"/>
              </a:ext>
            </a:extLst>
          </p:cNvPr>
          <p:cNvSpPr/>
          <p:nvPr/>
        </p:nvSpPr>
        <p:spPr bwMode="white">
          <a:xfrm>
            <a:off x="2191456" y="5514255"/>
            <a:ext cx="1114005" cy="505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9207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5D8BC6-0806-A09E-EB21-E06F73E10C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166" y="1268760"/>
            <a:ext cx="11340000" cy="336308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99D5D59-0660-0A76-E7F1-1D0EFF18009E}"/>
              </a:ext>
            </a:extLst>
          </p:cNvPr>
          <p:cNvSpPr/>
          <p:nvPr/>
        </p:nvSpPr>
        <p:spPr bwMode="white">
          <a:xfrm>
            <a:off x="10317448" y="1592683"/>
            <a:ext cx="380856" cy="390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63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8E3CB7-02E7-3277-D081-2CC9C8C296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704" y="836712"/>
            <a:ext cx="5046301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93177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96DC88-DDF7-ECB8-8155-CF3FAF65FB8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776" y="666100"/>
            <a:ext cx="4485158" cy="619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74331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18ABD2-A7C5-5AB5-374C-75719CB7CD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704" y="1556792"/>
            <a:ext cx="5569038" cy="4450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99501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E75769-02B2-EA40-F52A-DBF13B10C9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648" y="1340768"/>
            <a:ext cx="6480720" cy="4720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23022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73A23E-DB33-9D5F-DEE1-F43080DAB24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0197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72485F7-C6BE-8EE2-387A-0BA1DDBE3169}"/>
              </a:ext>
            </a:extLst>
          </p:cNvPr>
          <p:cNvSpPr/>
          <p:nvPr/>
        </p:nvSpPr>
        <p:spPr bwMode="white">
          <a:xfrm>
            <a:off x="8015214" y="3160678"/>
            <a:ext cx="380856" cy="352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E513C15-CA9F-8601-BFD4-796E7267DD2F}"/>
              </a:ext>
            </a:extLst>
          </p:cNvPr>
          <p:cNvSpPr/>
          <p:nvPr/>
        </p:nvSpPr>
        <p:spPr bwMode="white">
          <a:xfrm>
            <a:off x="9586246" y="3160678"/>
            <a:ext cx="399899" cy="352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4A6E7FC-6552-1417-3832-E6718584046D}"/>
              </a:ext>
            </a:extLst>
          </p:cNvPr>
          <p:cNvSpPr/>
          <p:nvPr/>
        </p:nvSpPr>
        <p:spPr bwMode="white">
          <a:xfrm>
            <a:off x="9719546" y="3895280"/>
            <a:ext cx="809319" cy="352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94D1D7F-6ABD-EC1F-3FF4-FF9F05249E6E}"/>
              </a:ext>
            </a:extLst>
          </p:cNvPr>
          <p:cNvSpPr/>
          <p:nvPr/>
        </p:nvSpPr>
        <p:spPr bwMode="white">
          <a:xfrm>
            <a:off x="1169319" y="4639422"/>
            <a:ext cx="752191" cy="324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5DB58D5-3B21-A1CF-C20F-129A60EA028A}"/>
              </a:ext>
            </a:extLst>
          </p:cNvPr>
          <p:cNvSpPr/>
          <p:nvPr/>
        </p:nvSpPr>
        <p:spPr bwMode="white">
          <a:xfrm>
            <a:off x="8681712" y="4629882"/>
            <a:ext cx="780755" cy="343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B4A65F-1BF5-6763-A4B3-186D7DA94CE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2478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EAEC1F9-B255-90DA-743B-78620C9E513F}"/>
              </a:ext>
            </a:extLst>
          </p:cNvPr>
          <p:cNvSpPr/>
          <p:nvPr/>
        </p:nvSpPr>
        <p:spPr bwMode="white">
          <a:xfrm>
            <a:off x="6425138" y="2195684"/>
            <a:ext cx="1542468" cy="342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0B668EE-7EBE-1B46-5CDE-59D8AEF57420}"/>
              </a:ext>
            </a:extLst>
          </p:cNvPr>
          <p:cNvSpPr/>
          <p:nvPr/>
        </p:nvSpPr>
        <p:spPr bwMode="white">
          <a:xfrm>
            <a:off x="9576725" y="2186157"/>
            <a:ext cx="1542468" cy="352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B11CE7F-1F6D-80BD-13DD-E45DF9C54C4B}"/>
              </a:ext>
            </a:extLst>
          </p:cNvPr>
          <p:cNvSpPr/>
          <p:nvPr/>
        </p:nvSpPr>
        <p:spPr bwMode="white">
          <a:xfrm>
            <a:off x="3721057" y="3653210"/>
            <a:ext cx="1580554" cy="352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7437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5DEB9E-E9B3-6B21-DF9D-5D4061A72A5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1203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D2917CF-D780-B6B2-0CEC-CE1ED7FD7761}"/>
              </a:ext>
            </a:extLst>
          </p:cNvPr>
          <p:cNvSpPr/>
          <p:nvPr/>
        </p:nvSpPr>
        <p:spPr bwMode="white">
          <a:xfrm>
            <a:off x="2683224" y="2856650"/>
            <a:ext cx="1523425" cy="353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5D7BDF-EB5C-0A43-6CC9-4C1F0478C822}"/>
              </a:ext>
            </a:extLst>
          </p:cNvPr>
          <p:cNvSpPr/>
          <p:nvPr/>
        </p:nvSpPr>
        <p:spPr bwMode="white">
          <a:xfrm>
            <a:off x="9376775" y="2856650"/>
            <a:ext cx="2170881" cy="353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8EBBDFF-65A8-D8F5-F455-071F0463FFB1}"/>
              </a:ext>
            </a:extLst>
          </p:cNvPr>
          <p:cNvSpPr/>
          <p:nvPr/>
        </p:nvSpPr>
        <p:spPr bwMode="white">
          <a:xfrm>
            <a:off x="759899" y="3591821"/>
            <a:ext cx="1161612" cy="353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147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2025-07-23T09:46:59Z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