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56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6" r:id="rId29"/>
    <p:sldId id="357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C8F9E-0026-FE2A-B8FC-4C6E9B510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928328"/>
            <a:ext cx="11340000" cy="10013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67A19-10EC-25F6-1278-8CA12BF1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89377"/>
            <a:ext cx="11340000" cy="42792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848AE-BCD2-E85E-91C1-DDC407BE92B4}"/>
              </a:ext>
            </a:extLst>
          </p:cNvPr>
          <p:cNvSpPr/>
          <p:nvPr/>
        </p:nvSpPr>
        <p:spPr bwMode="white">
          <a:xfrm>
            <a:off x="10756730" y="1508581"/>
            <a:ext cx="295162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709B34-3457-934F-F646-946B0FD6EAE9}"/>
              </a:ext>
            </a:extLst>
          </p:cNvPr>
          <p:cNvSpPr/>
          <p:nvPr/>
        </p:nvSpPr>
        <p:spPr bwMode="white">
          <a:xfrm>
            <a:off x="10756730" y="3624377"/>
            <a:ext cx="304685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1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05185-E0AA-8341-04A3-AF8F21B21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1096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B1A30-C632-DAEB-25DA-D182AE35F920}"/>
              </a:ext>
            </a:extLst>
          </p:cNvPr>
          <p:cNvSpPr/>
          <p:nvPr/>
        </p:nvSpPr>
        <p:spPr bwMode="white">
          <a:xfrm>
            <a:off x="10756730" y="1431042"/>
            <a:ext cx="295162" cy="3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87787-F526-C7AD-0166-FE74B70623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349024" cy="35773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BCB531-D44F-0304-1E42-B3507893ED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4005064"/>
            <a:ext cx="6468704" cy="293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17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6BCB0-F4E2-D10B-EA8E-421324DB0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9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32B7B-F360-3365-C433-BF160EDD3999}"/>
              </a:ext>
            </a:extLst>
          </p:cNvPr>
          <p:cNvSpPr/>
          <p:nvPr/>
        </p:nvSpPr>
        <p:spPr bwMode="white">
          <a:xfrm>
            <a:off x="10690730" y="2167244"/>
            <a:ext cx="295162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0C8C4E-83B8-0A0E-A72C-204E9A0E0D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573016"/>
            <a:ext cx="6468704" cy="293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32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35600-9A0E-073B-9CCB-F12012A8D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095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14F43-4B85-877B-8715-9097CEE320D7}"/>
              </a:ext>
            </a:extLst>
          </p:cNvPr>
          <p:cNvSpPr/>
          <p:nvPr/>
        </p:nvSpPr>
        <p:spPr bwMode="white">
          <a:xfrm>
            <a:off x="10766251" y="2169339"/>
            <a:ext cx="285642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73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B0B5D-09A0-B179-2A15-0EFB9552A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7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3F3B4-41F9-4C8F-E99B-05123A12D8D3}"/>
              </a:ext>
            </a:extLst>
          </p:cNvPr>
          <p:cNvSpPr/>
          <p:nvPr/>
        </p:nvSpPr>
        <p:spPr bwMode="white">
          <a:xfrm>
            <a:off x="10690730" y="1472167"/>
            <a:ext cx="295162" cy="31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44C225-5E9D-F5CD-D349-6B5208399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147894"/>
            <a:ext cx="11340000" cy="70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8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DE735-7436-44F6-EF1E-D0EB430BF4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73419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E7FEE-E540-F717-7DA5-8C9CB0D07D5C}"/>
              </a:ext>
            </a:extLst>
          </p:cNvPr>
          <p:cNvSpPr/>
          <p:nvPr/>
        </p:nvSpPr>
        <p:spPr bwMode="white">
          <a:xfrm>
            <a:off x="4120264" y="3615404"/>
            <a:ext cx="591792" cy="24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BCDF33-C3A5-7836-5DA5-02D7B42604F2}"/>
              </a:ext>
            </a:extLst>
          </p:cNvPr>
          <p:cNvSpPr/>
          <p:nvPr/>
        </p:nvSpPr>
        <p:spPr bwMode="white">
          <a:xfrm>
            <a:off x="4551779" y="5009902"/>
            <a:ext cx="184935" cy="19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14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752BB-04B4-947B-2FB3-50CD7C7F73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0933120" cy="565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158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C909C-8E4A-8038-1DCB-9D08FF1811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14391"/>
            <a:ext cx="10749834" cy="5589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7459A-7042-BFD2-D1D6-623B0D179B71}"/>
              </a:ext>
            </a:extLst>
          </p:cNvPr>
          <p:cNvSpPr/>
          <p:nvPr/>
        </p:nvSpPr>
        <p:spPr bwMode="white">
          <a:xfrm>
            <a:off x="7176120" y="1314748"/>
            <a:ext cx="1743383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65ACCD-EE82-0DDB-B750-BA5CB0000CF6}"/>
              </a:ext>
            </a:extLst>
          </p:cNvPr>
          <p:cNvSpPr/>
          <p:nvPr/>
        </p:nvSpPr>
        <p:spPr bwMode="white">
          <a:xfrm>
            <a:off x="1429616" y="2564904"/>
            <a:ext cx="93327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9DBFCF-C0FF-8469-810C-5CE718398452}"/>
              </a:ext>
            </a:extLst>
          </p:cNvPr>
          <p:cNvSpPr/>
          <p:nvPr/>
        </p:nvSpPr>
        <p:spPr bwMode="white">
          <a:xfrm>
            <a:off x="1343472" y="3176972"/>
            <a:ext cx="9505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AA550F-09EC-E7B4-3A78-51D71AC2EBA2}"/>
              </a:ext>
            </a:extLst>
          </p:cNvPr>
          <p:cNvSpPr/>
          <p:nvPr/>
        </p:nvSpPr>
        <p:spPr bwMode="white">
          <a:xfrm>
            <a:off x="1429615" y="3854592"/>
            <a:ext cx="93327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9E6B1B-E789-5B62-858A-93D1A4EA42BB}"/>
              </a:ext>
            </a:extLst>
          </p:cNvPr>
          <p:cNvSpPr/>
          <p:nvPr/>
        </p:nvSpPr>
        <p:spPr bwMode="white">
          <a:xfrm>
            <a:off x="1206947" y="5144280"/>
            <a:ext cx="9778105" cy="39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37E5CE-7BB5-E5D9-3ADC-8258477C48E6}"/>
              </a:ext>
            </a:extLst>
          </p:cNvPr>
          <p:cNvSpPr/>
          <p:nvPr/>
        </p:nvSpPr>
        <p:spPr bwMode="white">
          <a:xfrm>
            <a:off x="1415005" y="5687761"/>
            <a:ext cx="9778105" cy="39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B9CDFE-090B-57C4-FC52-3C293B4BAA39}"/>
              </a:ext>
            </a:extLst>
          </p:cNvPr>
          <p:cNvSpPr/>
          <p:nvPr/>
        </p:nvSpPr>
        <p:spPr bwMode="white">
          <a:xfrm>
            <a:off x="1415004" y="6328884"/>
            <a:ext cx="9778105" cy="39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77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B5FE4876-D1B9-A8C1-5C93-983AEEC23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74"/>
          <a:stretch>
            <a:fillRect/>
          </a:stretch>
        </p:blipFill>
        <p:spPr>
          <a:xfrm>
            <a:off x="360000" y="1224001"/>
            <a:ext cx="11340000" cy="285307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D8E623-A5D7-CDA3-D456-3EE8CED96EC7}"/>
              </a:ext>
            </a:extLst>
          </p:cNvPr>
          <p:cNvSpPr/>
          <p:nvPr/>
        </p:nvSpPr>
        <p:spPr bwMode="white">
          <a:xfrm>
            <a:off x="8329420" y="2787003"/>
            <a:ext cx="3132544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A4F373-C439-0939-2A23-496FAFEA622B}"/>
              </a:ext>
            </a:extLst>
          </p:cNvPr>
          <p:cNvSpPr/>
          <p:nvPr/>
        </p:nvSpPr>
        <p:spPr bwMode="white">
          <a:xfrm>
            <a:off x="1626347" y="3501791"/>
            <a:ext cx="2151838" cy="38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8A2AD43-C925-C7CB-6DB2-79039A551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659" y="3494794"/>
            <a:ext cx="4328348" cy="31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6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CC35B-B63F-8C9C-0CFD-9D7C76E49E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24" y="786460"/>
            <a:ext cx="9205008" cy="11393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51F5CA-5DD5-A258-9163-A2824EADDC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>
            <a:fillRect/>
          </a:stretch>
        </p:blipFill>
        <p:spPr>
          <a:xfrm>
            <a:off x="1764468" y="1902182"/>
            <a:ext cx="8663064" cy="4824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C7BFB-5473-BD37-C716-E79780A390A6}"/>
              </a:ext>
            </a:extLst>
          </p:cNvPr>
          <p:cNvSpPr/>
          <p:nvPr/>
        </p:nvSpPr>
        <p:spPr bwMode="white">
          <a:xfrm>
            <a:off x="9696400" y="5730334"/>
            <a:ext cx="295047" cy="42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15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9A91ED9F-BD7A-EF2C-421F-16C21B60C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700808"/>
            <a:ext cx="11340000" cy="3654475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1D4A37C-C6A5-02F7-5D7B-DE6725587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26" b="330"/>
          <a:stretch>
            <a:fillRect/>
          </a:stretch>
        </p:blipFill>
        <p:spPr>
          <a:xfrm>
            <a:off x="119336" y="1222219"/>
            <a:ext cx="11340000" cy="57606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67F0E3-D221-3B48-2F38-00EC60A8E87B}"/>
              </a:ext>
            </a:extLst>
          </p:cNvPr>
          <p:cNvSpPr/>
          <p:nvPr/>
        </p:nvSpPr>
        <p:spPr bwMode="white">
          <a:xfrm>
            <a:off x="3071664" y="198884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6A4CE7-0ABA-79C8-461D-CB0B14B0BA91}"/>
              </a:ext>
            </a:extLst>
          </p:cNvPr>
          <p:cNvSpPr/>
          <p:nvPr/>
        </p:nvSpPr>
        <p:spPr bwMode="white">
          <a:xfrm>
            <a:off x="4655840" y="2681561"/>
            <a:ext cx="6120680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8134A2C-D223-7DDC-A9C7-E952FFE52C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172" y="2852936"/>
            <a:ext cx="4328348" cy="31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5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27091-0BB0-2EB6-E45B-FA1B2FFE0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32" y="2204864"/>
            <a:ext cx="11340000" cy="3581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F9DD8D-CB82-F1EC-7760-218EF89CED63}"/>
              </a:ext>
            </a:extLst>
          </p:cNvPr>
          <p:cNvSpPr/>
          <p:nvPr/>
        </p:nvSpPr>
        <p:spPr bwMode="white">
          <a:xfrm>
            <a:off x="1789951" y="3062192"/>
            <a:ext cx="390377" cy="3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197FC0-001C-42EC-4CAB-A7AD24649DE1}"/>
              </a:ext>
            </a:extLst>
          </p:cNvPr>
          <p:cNvSpPr/>
          <p:nvPr/>
        </p:nvSpPr>
        <p:spPr bwMode="white">
          <a:xfrm>
            <a:off x="2189850" y="5186462"/>
            <a:ext cx="1732896" cy="3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BA0834-082C-E6A2-AF0C-98DF92F62CBE}"/>
              </a:ext>
            </a:extLst>
          </p:cNvPr>
          <p:cNvSpPr/>
          <p:nvPr/>
        </p:nvSpPr>
        <p:spPr bwMode="white">
          <a:xfrm>
            <a:off x="4727848" y="2009584"/>
            <a:ext cx="6768752" cy="235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6F4DB52-91FE-9366-80F2-2305F4544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058584"/>
            <a:ext cx="4328348" cy="31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02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6FC0D-BA9D-618D-19F9-C438C839D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A25BE8-F69C-3E61-2385-01197FC9C1DB}"/>
              </a:ext>
            </a:extLst>
          </p:cNvPr>
          <p:cNvSpPr/>
          <p:nvPr/>
        </p:nvSpPr>
        <p:spPr bwMode="white">
          <a:xfrm>
            <a:off x="8338942" y="1338498"/>
            <a:ext cx="418942" cy="38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01634-887E-B13D-C0F1-0F8523FE43A4}"/>
              </a:ext>
            </a:extLst>
          </p:cNvPr>
          <p:cNvSpPr/>
          <p:nvPr/>
        </p:nvSpPr>
        <p:spPr bwMode="white">
          <a:xfrm>
            <a:off x="2245239" y="2779274"/>
            <a:ext cx="304685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617DCDA-15A6-E397-A9CC-D3B4DAE991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3553666"/>
            <a:ext cx="4328348" cy="31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4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37B51-7AB4-53C3-6FCD-5C6CD8D308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779" y="757340"/>
            <a:ext cx="7953622" cy="6026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8D6BA-EC92-4FF9-612F-1041FFB79CBF}"/>
              </a:ext>
            </a:extLst>
          </p:cNvPr>
          <p:cNvSpPr/>
          <p:nvPr/>
        </p:nvSpPr>
        <p:spPr bwMode="white">
          <a:xfrm>
            <a:off x="9162506" y="5345053"/>
            <a:ext cx="461886" cy="31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B1563-FFB5-576F-7030-F07B3F5BFA34}"/>
              </a:ext>
            </a:extLst>
          </p:cNvPr>
          <p:cNvSpPr/>
          <p:nvPr/>
        </p:nvSpPr>
        <p:spPr bwMode="white">
          <a:xfrm>
            <a:off x="2639616" y="5849208"/>
            <a:ext cx="1656184" cy="3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D942CB-CCED-1B5A-152F-15BA4B64F814}"/>
              </a:ext>
            </a:extLst>
          </p:cNvPr>
          <p:cNvSpPr/>
          <p:nvPr/>
        </p:nvSpPr>
        <p:spPr bwMode="white">
          <a:xfrm>
            <a:off x="8811387" y="5826463"/>
            <a:ext cx="740997" cy="3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BC3B89-628C-F59D-BF7D-323250F37D72}"/>
              </a:ext>
            </a:extLst>
          </p:cNvPr>
          <p:cNvSpPr/>
          <p:nvPr/>
        </p:nvSpPr>
        <p:spPr bwMode="white">
          <a:xfrm>
            <a:off x="2639616" y="6351469"/>
            <a:ext cx="360040" cy="33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2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C942A-DC2D-8338-612B-4DEA0AED7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081120" cy="5124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2C1E53-2DCB-94EC-0B24-7387B8A2A773}"/>
              </a:ext>
            </a:extLst>
          </p:cNvPr>
          <p:cNvSpPr/>
          <p:nvPr/>
        </p:nvSpPr>
        <p:spPr bwMode="white">
          <a:xfrm>
            <a:off x="2855640" y="5589240"/>
            <a:ext cx="2199445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166C79-9272-CAFF-934F-770494BA51AD}"/>
              </a:ext>
            </a:extLst>
          </p:cNvPr>
          <p:cNvSpPr/>
          <p:nvPr/>
        </p:nvSpPr>
        <p:spPr bwMode="white">
          <a:xfrm>
            <a:off x="9624392" y="5589240"/>
            <a:ext cx="856926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B57EB6-1C47-EFA6-41D8-E42435065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165304"/>
            <a:ext cx="10081120" cy="6086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6059C6-7569-D8AD-B910-74790D06C6E6}"/>
              </a:ext>
            </a:extLst>
          </p:cNvPr>
          <p:cNvSpPr/>
          <p:nvPr/>
        </p:nvSpPr>
        <p:spPr bwMode="white">
          <a:xfrm>
            <a:off x="1703512" y="6237312"/>
            <a:ext cx="4896544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47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732EC-38E3-4872-0966-18BF55E26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50" y="1204941"/>
            <a:ext cx="11340000" cy="2760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05D81-6F57-DFD4-37F8-66FE6208A6C4}"/>
              </a:ext>
            </a:extLst>
          </p:cNvPr>
          <p:cNvSpPr/>
          <p:nvPr/>
        </p:nvSpPr>
        <p:spPr bwMode="white">
          <a:xfrm>
            <a:off x="6527488" y="1329098"/>
            <a:ext cx="2161360" cy="39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6F3E6-E614-24A6-87F4-361DF9A408BA}"/>
              </a:ext>
            </a:extLst>
          </p:cNvPr>
          <p:cNvSpPr/>
          <p:nvPr/>
        </p:nvSpPr>
        <p:spPr bwMode="white">
          <a:xfrm>
            <a:off x="1205020" y="2752131"/>
            <a:ext cx="9845138" cy="46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EE0D512-00FC-2BAB-2FA4-C59018B43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933056"/>
            <a:ext cx="3744418" cy="267766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F48725-0F26-3EC4-F018-A6E14130523F}"/>
              </a:ext>
            </a:extLst>
          </p:cNvPr>
          <p:cNvSpPr/>
          <p:nvPr/>
        </p:nvSpPr>
        <p:spPr bwMode="white">
          <a:xfrm>
            <a:off x="1173431" y="3358592"/>
            <a:ext cx="9845138" cy="46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4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892EE-1DA0-8C7B-A91D-E7132AD10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477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8167D-F798-8808-6DAE-E04A76B8A9D8}"/>
              </a:ext>
            </a:extLst>
          </p:cNvPr>
          <p:cNvSpPr/>
          <p:nvPr/>
        </p:nvSpPr>
        <p:spPr bwMode="white">
          <a:xfrm>
            <a:off x="1318832" y="5549575"/>
            <a:ext cx="9845138" cy="54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q</a:t>
            </a:r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DF52E2-5157-42FA-6C82-AA4E63D624FC}"/>
              </a:ext>
            </a:extLst>
          </p:cNvPr>
          <p:cNvSpPr/>
          <p:nvPr/>
        </p:nvSpPr>
        <p:spPr bwMode="white">
          <a:xfrm>
            <a:off x="1291398" y="6152694"/>
            <a:ext cx="9845138" cy="54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q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840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9585B-3C40-DD2C-E7C8-BACAF196E1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09368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6244EB-C223-8465-5B6B-814A9ACDC4E9}"/>
              </a:ext>
            </a:extLst>
          </p:cNvPr>
          <p:cNvSpPr/>
          <p:nvPr/>
        </p:nvSpPr>
        <p:spPr bwMode="white">
          <a:xfrm>
            <a:off x="3397378" y="3933056"/>
            <a:ext cx="862792" cy="40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993859-5A42-CEAE-AC3A-723F2AF1A24A}"/>
              </a:ext>
            </a:extLst>
          </p:cNvPr>
          <p:cNvSpPr/>
          <p:nvPr/>
        </p:nvSpPr>
        <p:spPr bwMode="white">
          <a:xfrm>
            <a:off x="9749976" y="4061055"/>
            <a:ext cx="488661" cy="26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1D3662-3AE2-EBF4-D14A-0799D1CA3E9E}"/>
              </a:ext>
            </a:extLst>
          </p:cNvPr>
          <p:cNvSpPr/>
          <p:nvPr/>
        </p:nvSpPr>
        <p:spPr bwMode="white">
          <a:xfrm>
            <a:off x="2366606" y="4618821"/>
            <a:ext cx="343590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02023E-12B5-5584-0E8D-12DB79A9DFB0}"/>
              </a:ext>
            </a:extLst>
          </p:cNvPr>
          <p:cNvSpPr/>
          <p:nvPr/>
        </p:nvSpPr>
        <p:spPr bwMode="white">
          <a:xfrm>
            <a:off x="5840684" y="5176587"/>
            <a:ext cx="717721" cy="30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000614-C88B-B132-E4C5-278049F65C60}"/>
              </a:ext>
            </a:extLst>
          </p:cNvPr>
          <p:cNvSpPr/>
          <p:nvPr/>
        </p:nvSpPr>
        <p:spPr bwMode="white">
          <a:xfrm>
            <a:off x="3397377" y="5741993"/>
            <a:ext cx="1374360" cy="31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5E8944-0C39-EB53-CD2A-1E962CCAA2C5}"/>
              </a:ext>
            </a:extLst>
          </p:cNvPr>
          <p:cNvSpPr/>
          <p:nvPr/>
        </p:nvSpPr>
        <p:spPr bwMode="white">
          <a:xfrm>
            <a:off x="3397377" y="6307399"/>
            <a:ext cx="2382224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0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128CBC-38F6-617C-C404-DF13E17AC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70"/>
          <a:stretch>
            <a:fillRect/>
          </a:stretch>
        </p:blipFill>
        <p:spPr>
          <a:xfrm>
            <a:off x="360000" y="1224000"/>
            <a:ext cx="11340000" cy="285307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EBD778-DA63-4DA2-6B8A-41E12A92511D}"/>
              </a:ext>
            </a:extLst>
          </p:cNvPr>
          <p:cNvSpPr/>
          <p:nvPr/>
        </p:nvSpPr>
        <p:spPr bwMode="white">
          <a:xfrm>
            <a:off x="4539899" y="1433590"/>
            <a:ext cx="1323476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513FA0-0FFC-3B96-B08A-CD5C5A9709F2}"/>
              </a:ext>
            </a:extLst>
          </p:cNvPr>
          <p:cNvSpPr/>
          <p:nvPr/>
        </p:nvSpPr>
        <p:spPr bwMode="white">
          <a:xfrm>
            <a:off x="8843576" y="2176683"/>
            <a:ext cx="304685" cy="30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F438E2C-4409-4F15-E13F-4E5DE7791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149080"/>
            <a:ext cx="28003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7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CDEE8-7254-BC0B-E3A4-CF19B5A1A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0" b="1600"/>
          <a:stretch>
            <a:fillRect/>
          </a:stretch>
        </p:blipFill>
        <p:spPr>
          <a:xfrm>
            <a:off x="623392" y="1196752"/>
            <a:ext cx="11340000" cy="2780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910FE-2FD7-83A9-92B3-EB87A8D273CF}"/>
              </a:ext>
            </a:extLst>
          </p:cNvPr>
          <p:cNvSpPr/>
          <p:nvPr/>
        </p:nvSpPr>
        <p:spPr bwMode="white">
          <a:xfrm>
            <a:off x="5015880" y="1284387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0B5B6-1AC0-C24B-E391-6B99814ACD2D}"/>
              </a:ext>
            </a:extLst>
          </p:cNvPr>
          <p:cNvSpPr/>
          <p:nvPr/>
        </p:nvSpPr>
        <p:spPr bwMode="white">
          <a:xfrm>
            <a:off x="9120336" y="2060848"/>
            <a:ext cx="314970" cy="39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D32F576-4C4F-782F-CEA2-58F88E7D5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86523"/>
            <a:ext cx="27622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01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E996D0BC-FFD3-2907-6ED1-D06DE355F9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18" b="-625"/>
          <a:stretch>
            <a:fillRect/>
          </a:stretch>
        </p:blipFill>
        <p:spPr>
          <a:xfrm>
            <a:off x="911424" y="1412776"/>
            <a:ext cx="9818140" cy="12241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222458-C8FB-965D-004F-21142F892E28}"/>
              </a:ext>
            </a:extLst>
          </p:cNvPr>
          <p:cNvSpPr/>
          <p:nvPr/>
        </p:nvSpPr>
        <p:spPr bwMode="white">
          <a:xfrm>
            <a:off x="9840416" y="155679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064BC28-DB8A-0873-D6C8-BEE3A91F5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222" y="2659906"/>
            <a:ext cx="4896544" cy="387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3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3DC48-42A0-74FC-2D68-FFF53B532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811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62876-A4B1-5A08-0422-15B7DFBDD667}"/>
              </a:ext>
            </a:extLst>
          </p:cNvPr>
          <p:cNvSpPr/>
          <p:nvPr/>
        </p:nvSpPr>
        <p:spPr bwMode="white">
          <a:xfrm>
            <a:off x="5731031" y="1286760"/>
            <a:ext cx="5246297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78237E-B821-98FB-C239-41A5149A7A00}"/>
              </a:ext>
            </a:extLst>
          </p:cNvPr>
          <p:cNvSpPr/>
          <p:nvPr/>
        </p:nvSpPr>
        <p:spPr bwMode="white">
          <a:xfrm>
            <a:off x="1160754" y="2020600"/>
            <a:ext cx="618891" cy="37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2ED313-F331-35F5-71C1-6F6E35B2BFAA}"/>
              </a:ext>
            </a:extLst>
          </p:cNvPr>
          <p:cNvSpPr/>
          <p:nvPr/>
        </p:nvSpPr>
        <p:spPr bwMode="white">
          <a:xfrm>
            <a:off x="2455666" y="2735379"/>
            <a:ext cx="447506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2C824DF-FE50-D051-5459-F7AEBA7C5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961980"/>
            <a:ext cx="28194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9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B44D5-63F7-8834-0DC3-EAF1C19717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3461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F3F33-1631-AD02-94E8-DF58338FE85A}"/>
              </a:ext>
            </a:extLst>
          </p:cNvPr>
          <p:cNvSpPr/>
          <p:nvPr/>
        </p:nvSpPr>
        <p:spPr bwMode="white">
          <a:xfrm>
            <a:off x="4207423" y="3082053"/>
            <a:ext cx="277981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18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48D55-4560-CA90-A641-DD53AF135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4661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B59EC-5CE0-1075-4713-FAF2D53522F4}"/>
              </a:ext>
            </a:extLst>
          </p:cNvPr>
          <p:cNvSpPr/>
          <p:nvPr/>
        </p:nvSpPr>
        <p:spPr bwMode="white">
          <a:xfrm>
            <a:off x="10872593" y="1487777"/>
            <a:ext cx="342770" cy="30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68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C2610-BA34-E05C-7C34-66601C410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2888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B3A02-BF65-6F36-9375-D00489E5A7C3}"/>
              </a:ext>
            </a:extLst>
          </p:cNvPr>
          <p:cNvSpPr/>
          <p:nvPr/>
        </p:nvSpPr>
        <p:spPr bwMode="white">
          <a:xfrm>
            <a:off x="11126702" y="2178648"/>
            <a:ext cx="285642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92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9EF31-8B48-47A5-03B9-4E642BBFE1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56" y="908720"/>
            <a:ext cx="95988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535085-0868-7EDE-81D9-998C7F439810}"/>
              </a:ext>
            </a:extLst>
          </p:cNvPr>
          <p:cNvSpPr/>
          <p:nvPr/>
        </p:nvSpPr>
        <p:spPr bwMode="white">
          <a:xfrm>
            <a:off x="10073373" y="4003928"/>
            <a:ext cx="233726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0A9A3-BAFF-8202-81E4-1FDEFF625A90}"/>
              </a:ext>
            </a:extLst>
          </p:cNvPr>
          <p:cNvSpPr/>
          <p:nvPr/>
        </p:nvSpPr>
        <p:spPr bwMode="white">
          <a:xfrm>
            <a:off x="10057254" y="5180752"/>
            <a:ext cx="249846" cy="26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89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6A4A9-4DAD-B6AE-95BC-4BE68314E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4973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0F9C4-0206-2DA6-875D-5F2B9AE5ABD4}"/>
              </a:ext>
            </a:extLst>
          </p:cNvPr>
          <p:cNvSpPr/>
          <p:nvPr/>
        </p:nvSpPr>
        <p:spPr bwMode="white">
          <a:xfrm>
            <a:off x="9509488" y="3713602"/>
            <a:ext cx="256847" cy="22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E17FE-E309-A111-A035-A73C209E0726}"/>
              </a:ext>
            </a:extLst>
          </p:cNvPr>
          <p:cNvSpPr/>
          <p:nvPr/>
        </p:nvSpPr>
        <p:spPr bwMode="white">
          <a:xfrm>
            <a:off x="9538027" y="5276974"/>
            <a:ext cx="214039" cy="22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5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EFBCA-8CBF-88C8-C709-20CF5FA5C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0303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565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</Words>
  <Application>Microsoft Office PowerPoint</Application>
  <PresentationFormat>宽屏</PresentationFormat>
  <Paragraphs>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2025-07-23T07:58:24Z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