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50" r:id="rId4"/>
    <p:sldId id="349" r:id="rId5"/>
    <p:sldId id="348" r:id="rId6"/>
    <p:sldId id="346" r:id="rId7"/>
    <p:sldId id="344" r:id="rId8"/>
    <p:sldId id="343" r:id="rId9"/>
    <p:sldId id="342" r:id="rId10"/>
    <p:sldId id="341" r:id="rId11"/>
    <p:sldId id="340" r:id="rId12"/>
    <p:sldId id="337" r:id="rId13"/>
    <p:sldId id="336" r:id="rId14"/>
    <p:sldId id="335" r:id="rId15"/>
    <p:sldId id="334" r:id="rId16"/>
    <p:sldId id="333" r:id="rId17"/>
    <p:sldId id="332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4B0601-54EA-955D-8358-66B3547FF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3019425"/>
            <a:ext cx="82772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1ADF5-2D82-1F15-2D96-3A3AB3CE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C980C-FDF6-04DD-4C91-1D51AB4E52D0}"/>
              </a:ext>
            </a:extLst>
          </p:cNvPr>
          <p:cNvSpPr/>
          <p:nvPr/>
        </p:nvSpPr>
        <p:spPr bwMode="white">
          <a:xfrm>
            <a:off x="10433652" y="2662870"/>
            <a:ext cx="342770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6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7EE1F-D87C-D7B7-B945-18E6882BD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512" y="688826"/>
            <a:ext cx="8916976" cy="18269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79DED2-C7E9-E8C9-DC39-B11C12E2B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512" y="2515824"/>
            <a:ext cx="8916976" cy="23081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A29026-C2E1-452D-CAAD-EF46664D94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968160"/>
            <a:ext cx="5659742" cy="267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22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6F839-F7DC-73BD-CCE6-6D495DB0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086309"/>
            <a:ext cx="11340000" cy="57716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DC203-12C5-277F-8CA3-1BE6FB38E35F}"/>
              </a:ext>
            </a:extLst>
          </p:cNvPr>
          <p:cNvSpPr/>
          <p:nvPr/>
        </p:nvSpPr>
        <p:spPr bwMode="white">
          <a:xfrm>
            <a:off x="10188825" y="2410178"/>
            <a:ext cx="333249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3EAACF-A858-FB14-38CA-4CA25D136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4653136"/>
            <a:ext cx="4342434" cy="205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6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432FD-4198-E4FC-D34A-7B659FE1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20D3A-BA6C-9E07-83EB-7537237E4E12}"/>
              </a:ext>
            </a:extLst>
          </p:cNvPr>
          <p:cNvSpPr/>
          <p:nvPr/>
        </p:nvSpPr>
        <p:spPr bwMode="white">
          <a:xfrm>
            <a:off x="10290831" y="5338796"/>
            <a:ext cx="428463" cy="3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2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7AB1F-23DA-F510-62BF-A3617E722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383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38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94E67-90D3-C675-EFA7-CBCFE7F7C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58714"/>
            <a:ext cx="10856532" cy="569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34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80959-E350-8F34-AADF-8F128B33A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60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8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317B1-34A8-ECFD-DAE4-521B21CDD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40" y="1103172"/>
            <a:ext cx="11340000" cy="8761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C8F78C0-6F39-2C59-5D7E-E2F869BF0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060848"/>
            <a:ext cx="6336706" cy="367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42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B612C-F21A-620A-F691-890E51506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926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C0695-0466-A581-1F55-A65C7BBA8135}"/>
              </a:ext>
            </a:extLst>
          </p:cNvPr>
          <p:cNvSpPr/>
          <p:nvPr/>
        </p:nvSpPr>
        <p:spPr bwMode="white">
          <a:xfrm>
            <a:off x="2070646" y="4284208"/>
            <a:ext cx="2170881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3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9BB90-0E6D-9D1E-840E-735480EBF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48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8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3FAB8-B277-A72C-83B8-B85FE2EDC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D6433-DA4E-028E-6276-7191724989D7}"/>
              </a:ext>
            </a:extLst>
          </p:cNvPr>
          <p:cNvSpPr/>
          <p:nvPr/>
        </p:nvSpPr>
        <p:spPr bwMode="white">
          <a:xfrm>
            <a:off x="10300352" y="5609309"/>
            <a:ext cx="371335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51627-7F6F-08DF-3783-2D5AEC7B0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36265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33EFE-1950-6024-E65F-C85677BAF8FE}"/>
              </a:ext>
            </a:extLst>
          </p:cNvPr>
          <p:cNvSpPr/>
          <p:nvPr/>
        </p:nvSpPr>
        <p:spPr bwMode="white">
          <a:xfrm>
            <a:off x="2322982" y="3483745"/>
            <a:ext cx="371335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3475C-004E-76CD-6489-08D85992131A}"/>
              </a:ext>
            </a:extLst>
          </p:cNvPr>
          <p:cNvSpPr/>
          <p:nvPr/>
        </p:nvSpPr>
        <p:spPr bwMode="white">
          <a:xfrm>
            <a:off x="5465047" y="3483745"/>
            <a:ext cx="342770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EA3632-0714-D140-C0B6-088FE11B1C43}"/>
              </a:ext>
            </a:extLst>
          </p:cNvPr>
          <p:cNvSpPr/>
          <p:nvPr/>
        </p:nvSpPr>
        <p:spPr bwMode="white">
          <a:xfrm>
            <a:off x="8549984" y="3483745"/>
            <a:ext cx="437984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73537-9808-4DF8-ECC2-C961D12773CB}"/>
              </a:ext>
            </a:extLst>
          </p:cNvPr>
          <p:cNvSpPr/>
          <p:nvPr/>
        </p:nvSpPr>
        <p:spPr bwMode="white">
          <a:xfrm>
            <a:off x="2303939" y="4428565"/>
            <a:ext cx="371335" cy="40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4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86446-60FA-EA28-F7E5-0380C9D16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820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F2FD4-C34F-38D8-EDD8-1F5129BD6177}"/>
              </a:ext>
            </a:extLst>
          </p:cNvPr>
          <p:cNvSpPr/>
          <p:nvPr/>
        </p:nvSpPr>
        <p:spPr bwMode="white">
          <a:xfrm>
            <a:off x="1542804" y="4259404"/>
            <a:ext cx="7264859" cy="4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2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B5C5B-3ED0-B19F-D635-2FEDD16AF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0968D-1E1B-F85A-80D9-6DCD0FA88B25}"/>
              </a:ext>
            </a:extLst>
          </p:cNvPr>
          <p:cNvSpPr/>
          <p:nvPr/>
        </p:nvSpPr>
        <p:spPr bwMode="white">
          <a:xfrm>
            <a:off x="1197884" y="4356702"/>
            <a:ext cx="9635667" cy="43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8C383D-4A95-8AE7-EBCF-913D90706D5E}"/>
              </a:ext>
            </a:extLst>
          </p:cNvPr>
          <p:cNvSpPr/>
          <p:nvPr/>
        </p:nvSpPr>
        <p:spPr bwMode="white">
          <a:xfrm>
            <a:off x="1167796" y="5209437"/>
            <a:ext cx="9635667" cy="5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6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D6452-9E94-2E40-8588-12E00E4BD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8186430" cy="604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36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2FBCF-662F-F64C-82EB-B4F4438BD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31" y="764704"/>
            <a:ext cx="853113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11F6A-6C57-23A4-0C88-6CCB0B572D33}"/>
              </a:ext>
            </a:extLst>
          </p:cNvPr>
          <p:cNvSpPr/>
          <p:nvPr/>
        </p:nvSpPr>
        <p:spPr bwMode="white">
          <a:xfrm>
            <a:off x="9330095" y="3695121"/>
            <a:ext cx="272194" cy="29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8F2A3-066C-ECDC-5058-5C56E68D1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528" y="548680"/>
            <a:ext cx="9085024" cy="36595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D476D7-DAF7-16D1-E25D-A93FDBC75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50" y="3886120"/>
            <a:ext cx="7476816" cy="297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7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B04C9-0ECC-9F0F-CF40-D61FE2C9C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98392"/>
            <a:ext cx="11340000" cy="934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CB89D-8DF6-8DD1-1869-811916B9ABB6}"/>
              </a:ext>
            </a:extLst>
          </p:cNvPr>
          <p:cNvSpPr/>
          <p:nvPr/>
        </p:nvSpPr>
        <p:spPr bwMode="white">
          <a:xfrm>
            <a:off x="10573505" y="1560735"/>
            <a:ext cx="333249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FBE43E-3588-5DC0-B1E2-480A08A2E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132856"/>
            <a:ext cx="10669200" cy="387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8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AC2C6-E030-3B69-9493-C678F4478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38" y="1014720"/>
            <a:ext cx="103270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FD976-3BAD-A00A-5562-AB053C95678A}"/>
              </a:ext>
            </a:extLst>
          </p:cNvPr>
          <p:cNvSpPr/>
          <p:nvPr/>
        </p:nvSpPr>
        <p:spPr bwMode="white">
          <a:xfrm>
            <a:off x="9442436" y="2325471"/>
            <a:ext cx="329495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FF1F22-8205-BD24-72AA-032D418B4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21"/>
          <a:stretch>
            <a:fillRect/>
          </a:stretch>
        </p:blipFill>
        <p:spPr>
          <a:xfrm>
            <a:off x="8017630" y="4365104"/>
            <a:ext cx="4174370" cy="230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8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AC764-9EFC-F582-9D3D-697C3B63A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60780"/>
            <a:ext cx="95847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86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FF6C3-CCCC-A468-EE52-97932E5A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239" y="764704"/>
            <a:ext cx="88955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685FA-B021-1764-49F2-7AF72161571A}"/>
              </a:ext>
            </a:extLst>
          </p:cNvPr>
          <p:cNvSpPr/>
          <p:nvPr/>
        </p:nvSpPr>
        <p:spPr bwMode="white">
          <a:xfrm>
            <a:off x="9535453" y="1848602"/>
            <a:ext cx="298757" cy="30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9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2025-07-23T10:59:32Z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