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49" r:id="rId4"/>
    <p:sldId id="348" r:id="rId5"/>
    <p:sldId id="347" r:id="rId6"/>
    <p:sldId id="346" r:id="rId7"/>
    <p:sldId id="345" r:id="rId8"/>
    <p:sldId id="343" r:id="rId9"/>
    <p:sldId id="342" r:id="rId10"/>
    <p:sldId id="341" r:id="rId11"/>
    <p:sldId id="339" r:id="rId12"/>
    <p:sldId id="338" r:id="rId13"/>
    <p:sldId id="337" r:id="rId14"/>
    <p:sldId id="336" r:id="rId15"/>
    <p:sldId id="334" r:id="rId16"/>
    <p:sldId id="333" r:id="rId17"/>
    <p:sldId id="332" r:id="rId18"/>
    <p:sldId id="330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2025-07-23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2025-07-23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435413C-33B2-70CD-F3EC-63F4E795C4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4100" y="3009900"/>
            <a:ext cx="7543800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2B59D7-BEE0-7E79-6B65-D0274721AD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692696"/>
            <a:ext cx="9925088" cy="189280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C3AC1DF-0798-2066-87C8-C8867EC9941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60" y="2276872"/>
            <a:ext cx="7064178" cy="4525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45999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D16D4A-EF32-DDA9-FEE4-2609624898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297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1B2BA4-1033-41DB-9A61-E71FBD790C16}"/>
              </a:ext>
            </a:extLst>
          </p:cNvPr>
          <p:cNvSpPr/>
          <p:nvPr/>
        </p:nvSpPr>
        <p:spPr bwMode="white">
          <a:xfrm>
            <a:off x="10405088" y="1614614"/>
            <a:ext cx="380856" cy="390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603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0810FE-A720-A1D3-2811-C25072A28F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82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34DD3C-9367-4702-FE38-5779D4803D06}"/>
              </a:ext>
            </a:extLst>
          </p:cNvPr>
          <p:cNvSpPr/>
          <p:nvPr/>
        </p:nvSpPr>
        <p:spPr bwMode="white">
          <a:xfrm>
            <a:off x="10405088" y="1462569"/>
            <a:ext cx="380856" cy="391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247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0BA42F-E20B-4E64-5CFB-1252900B5A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96752"/>
            <a:ext cx="11340000" cy="416594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31D8BE-3FA4-0704-C343-5666219EC4CD}"/>
              </a:ext>
            </a:extLst>
          </p:cNvPr>
          <p:cNvSpPr/>
          <p:nvPr/>
        </p:nvSpPr>
        <p:spPr bwMode="white">
          <a:xfrm>
            <a:off x="10596472" y="2569510"/>
            <a:ext cx="361813" cy="400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401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3DA02A-6F1B-22D4-4363-DBEB996F49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5536" y="620688"/>
            <a:ext cx="8220928" cy="367070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3D30A46-B451-38F0-49C6-05109956BEB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7888" y="3324618"/>
            <a:ext cx="4394188" cy="3533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5752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D43D5E-CBA6-4F71-97BC-E572E36268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579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C4132F-53EF-F5AF-F025-94D211DBF9B3}"/>
              </a:ext>
            </a:extLst>
          </p:cNvPr>
          <p:cNvSpPr/>
          <p:nvPr/>
        </p:nvSpPr>
        <p:spPr bwMode="white">
          <a:xfrm>
            <a:off x="10405088" y="2702390"/>
            <a:ext cx="342770" cy="391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7430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5B2992-75FD-90D3-2EB5-FF574AED72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6068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067E69-76F1-78D2-4403-8AC923A520C4}"/>
              </a:ext>
            </a:extLst>
          </p:cNvPr>
          <p:cNvSpPr/>
          <p:nvPr/>
        </p:nvSpPr>
        <p:spPr bwMode="white">
          <a:xfrm>
            <a:off x="10347959" y="2606157"/>
            <a:ext cx="428463" cy="390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8505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2B1930-0C75-1550-F87A-C2759DB3F5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79984"/>
            <a:ext cx="11340000" cy="110796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5079A9-99A7-CE3D-2B6B-8C1182F6A673}"/>
              </a:ext>
            </a:extLst>
          </p:cNvPr>
          <p:cNvSpPr/>
          <p:nvPr/>
        </p:nvSpPr>
        <p:spPr bwMode="white">
          <a:xfrm>
            <a:off x="10386045" y="1471591"/>
            <a:ext cx="371335" cy="391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5BF868D-01C8-2C4C-5AA8-9590C59544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988840"/>
            <a:ext cx="11340000" cy="4924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7799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6904F3-680F-1085-BE3E-80D220D35F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5464" y="548680"/>
            <a:ext cx="9781072" cy="345326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3ADB37F-2669-DB13-3C54-7EEA559C5B2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776" y="3140968"/>
            <a:ext cx="5319372" cy="3511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826942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2CF10C-FAC1-55A9-1753-58D17548C7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620688"/>
            <a:ext cx="9974368" cy="45847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6A4516-C324-B2CB-3B17-A50C02299551}"/>
              </a:ext>
            </a:extLst>
          </p:cNvPr>
          <p:cNvSpPr/>
          <p:nvPr/>
        </p:nvSpPr>
        <p:spPr bwMode="white">
          <a:xfrm>
            <a:off x="4893300" y="1778130"/>
            <a:ext cx="986676" cy="498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7D9CE56-1A35-36C7-9FB9-2C24FF7D3D51}"/>
              </a:ext>
            </a:extLst>
          </p:cNvPr>
          <p:cNvSpPr/>
          <p:nvPr/>
        </p:nvSpPr>
        <p:spPr bwMode="white">
          <a:xfrm>
            <a:off x="7680176" y="3573016"/>
            <a:ext cx="1584176" cy="493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699D2F3-0E2D-488A-134C-A4DF7ECECF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3052" y="4197924"/>
            <a:ext cx="3879212" cy="2560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543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8B340B-7579-E06B-96B1-FB9D5E2E52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908720"/>
            <a:ext cx="10231512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AF7CEF-62FC-BEB3-DC58-0BE9DEF8D7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406" y="1196752"/>
            <a:ext cx="11340000" cy="304987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4138E1-38A3-D796-D143-6AED2A00F56A}"/>
              </a:ext>
            </a:extLst>
          </p:cNvPr>
          <p:cNvSpPr/>
          <p:nvPr/>
        </p:nvSpPr>
        <p:spPr bwMode="white">
          <a:xfrm>
            <a:off x="7157622" y="1454085"/>
            <a:ext cx="1104483" cy="476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923A238-AC44-BBDB-29CC-C07266AF6E04}"/>
              </a:ext>
            </a:extLst>
          </p:cNvPr>
          <p:cNvSpPr/>
          <p:nvPr/>
        </p:nvSpPr>
        <p:spPr bwMode="white">
          <a:xfrm>
            <a:off x="9442761" y="1425492"/>
            <a:ext cx="1123526" cy="486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605DA58-F44F-624D-7B05-79999B6C63BA}"/>
              </a:ext>
            </a:extLst>
          </p:cNvPr>
          <p:cNvSpPr/>
          <p:nvPr/>
        </p:nvSpPr>
        <p:spPr bwMode="white">
          <a:xfrm>
            <a:off x="5443768" y="2445295"/>
            <a:ext cx="3456272" cy="505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7090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85BCA0-5A76-D69A-F909-22500C3645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168" y="1196752"/>
            <a:ext cx="11340000" cy="30332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5EB796-80E6-6C69-604D-4EC8714D12CA}"/>
              </a:ext>
            </a:extLst>
          </p:cNvPr>
          <p:cNvSpPr/>
          <p:nvPr/>
        </p:nvSpPr>
        <p:spPr bwMode="white">
          <a:xfrm>
            <a:off x="8438296" y="2436756"/>
            <a:ext cx="1123526" cy="496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5617F3-1A5F-D2B1-99A3-4DFCC2233296}"/>
              </a:ext>
            </a:extLst>
          </p:cNvPr>
          <p:cNvSpPr/>
          <p:nvPr/>
        </p:nvSpPr>
        <p:spPr bwMode="white">
          <a:xfrm>
            <a:off x="8333560" y="3447837"/>
            <a:ext cx="1085440" cy="496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215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0D154B-C52A-F048-87F4-154643B8AF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196752"/>
            <a:ext cx="11340000" cy="49685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E27055-503F-35BF-3092-014D9C548158}"/>
              </a:ext>
            </a:extLst>
          </p:cNvPr>
          <p:cNvSpPr/>
          <p:nvPr/>
        </p:nvSpPr>
        <p:spPr bwMode="white">
          <a:xfrm>
            <a:off x="10021118" y="1463774"/>
            <a:ext cx="371335" cy="400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090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37F454-7E23-0A8C-62D8-6083D408C0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835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8F7B24-9796-48AB-0595-0DC913F09F57}"/>
              </a:ext>
            </a:extLst>
          </p:cNvPr>
          <p:cNvSpPr/>
          <p:nvPr/>
        </p:nvSpPr>
        <p:spPr bwMode="white">
          <a:xfrm>
            <a:off x="10347959" y="1501271"/>
            <a:ext cx="428463" cy="392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7E5CE33-2FF4-63CC-FA78-B72920C6A4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8225" y="3212976"/>
            <a:ext cx="3295550" cy="2853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832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037FE1-095B-FB3D-FD06-53C56418CA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90" y="1084740"/>
            <a:ext cx="11340000" cy="557305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7488C5-9990-F493-405E-6DFE1973EC19}"/>
              </a:ext>
            </a:extLst>
          </p:cNvPr>
          <p:cNvSpPr/>
          <p:nvPr/>
        </p:nvSpPr>
        <p:spPr bwMode="white">
          <a:xfrm>
            <a:off x="10460278" y="2304143"/>
            <a:ext cx="361813" cy="400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188C6CF7-52CB-E9F9-682A-3876756762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6" y="3284984"/>
            <a:ext cx="3583582" cy="3102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369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9CAAEC-5411-4D2F-2FB7-B192A67A3DC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00" y="620688"/>
            <a:ext cx="7290186" cy="61398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6446F8-F3BE-72B3-7F21-20B0787295E5}"/>
              </a:ext>
            </a:extLst>
          </p:cNvPr>
          <p:cNvSpPr/>
          <p:nvPr/>
        </p:nvSpPr>
        <p:spPr bwMode="white">
          <a:xfrm>
            <a:off x="4866674" y="3900544"/>
            <a:ext cx="293222" cy="320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6681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50E756-887C-CF4C-2CDC-03FE6B25E6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836712"/>
            <a:ext cx="8154647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900DB87-C652-ADA8-3856-CE13774BFF41}"/>
              </a:ext>
            </a:extLst>
          </p:cNvPr>
          <p:cNvSpPr/>
          <p:nvPr/>
        </p:nvSpPr>
        <p:spPr bwMode="white">
          <a:xfrm>
            <a:off x="9070998" y="1884324"/>
            <a:ext cx="273874" cy="280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4590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AAED6B-5A03-04B2-1B00-793757874C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36712"/>
            <a:ext cx="9925088" cy="197045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C179617-52C3-6853-4AFD-BE6AF3C573E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800" y="2492896"/>
            <a:ext cx="6082122" cy="4315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361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EE6811-7D64-B3CB-4F38-81C3607486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27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174F55-8C28-13B6-5ABB-36ED9A5EB318}"/>
              </a:ext>
            </a:extLst>
          </p:cNvPr>
          <p:cNvSpPr/>
          <p:nvPr/>
        </p:nvSpPr>
        <p:spPr bwMode="white">
          <a:xfrm>
            <a:off x="10376523" y="1462465"/>
            <a:ext cx="437984" cy="391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5613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87EC16-FF53-ABF6-A469-A0940D2EF0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2825" y="908720"/>
            <a:ext cx="964635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D57C80-FE7F-1510-557B-00556E5157D7}"/>
              </a:ext>
            </a:extLst>
          </p:cNvPr>
          <p:cNvSpPr/>
          <p:nvPr/>
        </p:nvSpPr>
        <p:spPr bwMode="white">
          <a:xfrm>
            <a:off x="9825760" y="1929946"/>
            <a:ext cx="315875" cy="340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339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2025-07-23T11:09:48Z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