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47" r:id="rId4"/>
    <p:sldId id="346" r:id="rId5"/>
    <p:sldId id="345" r:id="rId6"/>
    <p:sldId id="344" r:id="rId7"/>
    <p:sldId id="342" r:id="rId8"/>
    <p:sldId id="341" r:id="rId9"/>
    <p:sldId id="340" r:id="rId10"/>
    <p:sldId id="339" r:id="rId11"/>
    <p:sldId id="338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7" r:id="rId21"/>
    <p:sldId id="326" r:id="rId22"/>
    <p:sldId id="325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72C6745-5E17-932A-5AD0-7FEB645858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844824"/>
            <a:ext cx="7934325" cy="96202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37685D2-FF90-A5B4-FDAD-42965F1E3D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950865"/>
            <a:ext cx="10325100" cy="2190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D7773D-78FD-8A8D-BE6F-2061A265E8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589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4155F0-A800-9CAA-7D8C-0A13FFD775DF}"/>
              </a:ext>
            </a:extLst>
          </p:cNvPr>
          <p:cNvSpPr/>
          <p:nvPr/>
        </p:nvSpPr>
        <p:spPr bwMode="white">
          <a:xfrm>
            <a:off x="10919244" y="3177356"/>
            <a:ext cx="257078" cy="276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495FC60-2FD8-22C1-1399-AF7D17C4F901}"/>
              </a:ext>
            </a:extLst>
          </p:cNvPr>
          <p:cNvSpPr/>
          <p:nvPr/>
        </p:nvSpPr>
        <p:spPr bwMode="white">
          <a:xfrm>
            <a:off x="7608168" y="3791948"/>
            <a:ext cx="4007808" cy="266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B99D66F-58CA-EB77-FAA7-E9E07EBCD5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3928" y="3692452"/>
            <a:ext cx="2856288" cy="2863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625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3D5B7A8-7D39-1896-9DDD-AD910979F8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8"/>
          <a:stretch>
            <a:fillRect/>
          </a:stretch>
        </p:blipFill>
        <p:spPr>
          <a:xfrm>
            <a:off x="623392" y="1268760"/>
            <a:ext cx="7752224" cy="134658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F65E35-EA56-CB87-8A22-5DB5A10D17F9}"/>
              </a:ext>
            </a:extLst>
          </p:cNvPr>
          <p:cNvSpPr/>
          <p:nvPr/>
        </p:nvSpPr>
        <p:spPr bwMode="white">
          <a:xfrm>
            <a:off x="7392144" y="2060848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7A522E40-F331-A927-5585-853773052C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717435"/>
            <a:ext cx="8027632" cy="1379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144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1A5EA2-C808-5FC4-E50F-0B99FD8AE3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836712"/>
            <a:ext cx="856433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D3B97B-A2D8-D8BA-2660-8319165B5C33}"/>
              </a:ext>
            </a:extLst>
          </p:cNvPr>
          <p:cNvSpPr/>
          <p:nvPr/>
        </p:nvSpPr>
        <p:spPr bwMode="white">
          <a:xfrm>
            <a:off x="5011117" y="4676800"/>
            <a:ext cx="287635" cy="294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37310CB-567D-1861-8E90-10E1E27FA7EE}"/>
              </a:ext>
            </a:extLst>
          </p:cNvPr>
          <p:cNvSpPr/>
          <p:nvPr/>
        </p:nvSpPr>
        <p:spPr bwMode="white">
          <a:xfrm>
            <a:off x="6060008" y="3906520"/>
            <a:ext cx="4104456" cy="280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AD5C580A-80FE-F53D-14E7-05DC7EEB22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3560720"/>
            <a:ext cx="2285166" cy="316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074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5C43BE-0C4D-010E-E4D1-C2320EB5B3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908720"/>
            <a:ext cx="799147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F7C71A-186E-BCBA-C3E2-A400FBDC2AEC}"/>
              </a:ext>
            </a:extLst>
          </p:cNvPr>
          <p:cNvSpPr/>
          <p:nvPr/>
        </p:nvSpPr>
        <p:spPr bwMode="white">
          <a:xfrm>
            <a:off x="5061561" y="1694253"/>
            <a:ext cx="261685" cy="275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43DABA4-00FE-9060-2E20-0AA41270DBA5}"/>
              </a:ext>
            </a:extLst>
          </p:cNvPr>
          <p:cNvSpPr/>
          <p:nvPr/>
        </p:nvSpPr>
        <p:spPr bwMode="white">
          <a:xfrm>
            <a:off x="6023992" y="893738"/>
            <a:ext cx="3601947" cy="245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734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6E23A9-E409-0C17-586C-F7416C4ADB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464" y="834250"/>
            <a:ext cx="9661088" cy="24342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45395E-F435-59DF-3756-7986D1C6A0D5}"/>
              </a:ext>
            </a:extLst>
          </p:cNvPr>
          <p:cNvSpPr/>
          <p:nvPr/>
        </p:nvSpPr>
        <p:spPr bwMode="white">
          <a:xfrm>
            <a:off x="9984432" y="1851366"/>
            <a:ext cx="342769" cy="400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C89A1B5-4C74-F245-64DE-30D5BD5C6C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3140968"/>
            <a:ext cx="2611378" cy="3620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379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4EA639-7E63-FBC8-5983-6170680266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052736"/>
            <a:ext cx="10468402" cy="5614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1588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BE079C-D4D9-57CE-7663-1EE0CC52EF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08720"/>
            <a:ext cx="979282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F571DB-4333-7FEE-D558-D72E54BDA284}"/>
              </a:ext>
            </a:extLst>
          </p:cNvPr>
          <p:cNvSpPr/>
          <p:nvPr/>
        </p:nvSpPr>
        <p:spPr bwMode="white">
          <a:xfrm>
            <a:off x="9995383" y="2826313"/>
            <a:ext cx="320671" cy="33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245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C48789-FE1D-0688-7C5A-AA25E3DC26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08720"/>
            <a:ext cx="1021132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53FD41-3E8E-F72B-6323-C4D51FE59263}"/>
              </a:ext>
            </a:extLst>
          </p:cNvPr>
          <p:cNvSpPr/>
          <p:nvPr/>
        </p:nvSpPr>
        <p:spPr bwMode="white">
          <a:xfrm>
            <a:off x="10224185" y="1946772"/>
            <a:ext cx="342949" cy="351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335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953200-526B-502F-6CC4-02ABBC53F9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12776"/>
            <a:ext cx="10813296" cy="3786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4515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A6C56A-3B42-A447-4A03-D1AF60A075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737896"/>
            <a:ext cx="9073008" cy="319516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151D971-1E9B-6CA8-C2CA-C6222B9C73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3692222"/>
            <a:ext cx="5474336" cy="3186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846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D71AA5-EAC7-A562-8BE8-C816A364EC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764704"/>
            <a:ext cx="580703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F13E6D-2295-22A0-D850-50F6E1E699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196752"/>
            <a:ext cx="11340000" cy="18658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7F1F22-B68A-487B-9E5F-48F8C13358AC}"/>
              </a:ext>
            </a:extLst>
          </p:cNvPr>
          <p:cNvSpPr/>
          <p:nvPr/>
        </p:nvSpPr>
        <p:spPr bwMode="white">
          <a:xfrm>
            <a:off x="8538073" y="1359417"/>
            <a:ext cx="523677" cy="48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AADB30-2AC3-DC90-9C39-7C7948171848}"/>
              </a:ext>
            </a:extLst>
          </p:cNvPr>
          <p:cNvSpPr/>
          <p:nvPr/>
        </p:nvSpPr>
        <p:spPr bwMode="white">
          <a:xfrm>
            <a:off x="2272985" y="2335407"/>
            <a:ext cx="533198" cy="459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6552C53-1D43-9980-FBD4-7C7C85EFF6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3429000"/>
            <a:ext cx="5474336" cy="3186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736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C15519-D779-D87F-843B-959F7B3861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1164"/>
            <a:ext cx="11340000" cy="57368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33D522-510E-3E42-C9DE-84C53899B866}"/>
              </a:ext>
            </a:extLst>
          </p:cNvPr>
          <p:cNvSpPr/>
          <p:nvPr/>
        </p:nvSpPr>
        <p:spPr bwMode="white">
          <a:xfrm>
            <a:off x="8512478" y="2264719"/>
            <a:ext cx="1161612" cy="495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4F91B7-20AF-D138-7221-046B9426BC3F}"/>
              </a:ext>
            </a:extLst>
          </p:cNvPr>
          <p:cNvSpPr/>
          <p:nvPr/>
        </p:nvSpPr>
        <p:spPr bwMode="white">
          <a:xfrm>
            <a:off x="2047440" y="4161115"/>
            <a:ext cx="1675768" cy="505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E5B417-EDF1-E0FA-4C9A-74FF477DA588}"/>
              </a:ext>
            </a:extLst>
          </p:cNvPr>
          <p:cNvSpPr/>
          <p:nvPr/>
        </p:nvSpPr>
        <p:spPr bwMode="white">
          <a:xfrm>
            <a:off x="5151420" y="5114078"/>
            <a:ext cx="3979949" cy="505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676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2F8199-F3BD-D1AF-B5F6-4B6BDCEAED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46395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B523A0-D978-D481-8088-10F39DDE4747}"/>
              </a:ext>
            </a:extLst>
          </p:cNvPr>
          <p:cNvSpPr/>
          <p:nvPr/>
        </p:nvSpPr>
        <p:spPr bwMode="white">
          <a:xfrm>
            <a:off x="9838922" y="1349182"/>
            <a:ext cx="533198" cy="504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CE3354-417E-A2D7-1434-6D40F4763D4B}"/>
              </a:ext>
            </a:extLst>
          </p:cNvPr>
          <p:cNvSpPr/>
          <p:nvPr/>
        </p:nvSpPr>
        <p:spPr bwMode="white">
          <a:xfrm>
            <a:off x="2964464" y="2311398"/>
            <a:ext cx="523677" cy="485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C88914-FE84-C00F-5302-04CC46F4D13E}"/>
              </a:ext>
            </a:extLst>
          </p:cNvPr>
          <p:cNvSpPr/>
          <p:nvPr/>
        </p:nvSpPr>
        <p:spPr bwMode="white">
          <a:xfrm>
            <a:off x="1288694" y="4207250"/>
            <a:ext cx="9775857" cy="589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687EAC4-9D17-D18C-9C90-34404D41F533}"/>
              </a:ext>
            </a:extLst>
          </p:cNvPr>
          <p:cNvSpPr/>
          <p:nvPr/>
        </p:nvSpPr>
        <p:spPr bwMode="white">
          <a:xfrm>
            <a:off x="1282344" y="5036148"/>
            <a:ext cx="9775857" cy="589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14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D2010C-D0B6-794A-CE16-0421F6C325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1484784"/>
            <a:ext cx="5892738" cy="4194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6447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A93832-63C8-F5B2-163B-E8904E23F1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265" y="908720"/>
            <a:ext cx="622347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3331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064E00-101D-D336-FD3B-6C9716394C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764704"/>
            <a:ext cx="577163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2630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F9F98E-FB12-5250-8FD5-76785D8D18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1340768"/>
            <a:ext cx="6768752" cy="3747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8087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31632F-016A-7AA4-AA59-D53048EB4A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313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48269A-432E-7F11-B3CB-BDC49C0AB168}"/>
              </a:ext>
            </a:extLst>
          </p:cNvPr>
          <p:cNvSpPr/>
          <p:nvPr/>
        </p:nvSpPr>
        <p:spPr bwMode="white">
          <a:xfrm>
            <a:off x="2902216" y="2976106"/>
            <a:ext cx="390377" cy="361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6C2016-76BB-5A0A-4E62-F4F7FD9C8313}"/>
              </a:ext>
            </a:extLst>
          </p:cNvPr>
          <p:cNvSpPr/>
          <p:nvPr/>
        </p:nvSpPr>
        <p:spPr bwMode="white">
          <a:xfrm>
            <a:off x="5025491" y="2995151"/>
            <a:ext cx="399899" cy="333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6DDC7F-2CB2-2BB0-3378-242080FA3692}"/>
              </a:ext>
            </a:extLst>
          </p:cNvPr>
          <p:cNvSpPr/>
          <p:nvPr/>
        </p:nvSpPr>
        <p:spPr bwMode="white">
          <a:xfrm>
            <a:off x="5530125" y="3652191"/>
            <a:ext cx="799798" cy="333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D85A57E-C80C-0DC8-52E6-9E2FDEC5802F}"/>
              </a:ext>
            </a:extLst>
          </p:cNvPr>
          <p:cNvSpPr/>
          <p:nvPr/>
        </p:nvSpPr>
        <p:spPr bwMode="white">
          <a:xfrm>
            <a:off x="10814508" y="3652191"/>
            <a:ext cx="409420" cy="333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5991E07-FB6F-0C17-A9DE-4745196A2B92}"/>
              </a:ext>
            </a:extLst>
          </p:cNvPr>
          <p:cNvSpPr/>
          <p:nvPr/>
        </p:nvSpPr>
        <p:spPr bwMode="white">
          <a:xfrm>
            <a:off x="4063828" y="4299709"/>
            <a:ext cx="399899" cy="35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3C29CD6-9BB6-3BF4-F11D-F705FBCC29F5}"/>
              </a:ext>
            </a:extLst>
          </p:cNvPr>
          <p:cNvSpPr/>
          <p:nvPr/>
        </p:nvSpPr>
        <p:spPr bwMode="white">
          <a:xfrm>
            <a:off x="2902216" y="4956749"/>
            <a:ext cx="1551989" cy="361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70ECB38-86CB-9705-7739-4211B571A44C}"/>
              </a:ext>
            </a:extLst>
          </p:cNvPr>
          <p:cNvSpPr/>
          <p:nvPr/>
        </p:nvSpPr>
        <p:spPr bwMode="white">
          <a:xfrm>
            <a:off x="6577481" y="4966271"/>
            <a:ext cx="1180654" cy="35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188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12B336-7277-002A-97DA-DBCD15FA7A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26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A324E4-88A1-A49D-115E-97E2E2297850}"/>
              </a:ext>
            </a:extLst>
          </p:cNvPr>
          <p:cNvSpPr/>
          <p:nvPr/>
        </p:nvSpPr>
        <p:spPr bwMode="white">
          <a:xfrm>
            <a:off x="5968110" y="1958470"/>
            <a:ext cx="552241" cy="314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6C420C-320D-8EA9-818D-B2A5BD71313E}"/>
              </a:ext>
            </a:extLst>
          </p:cNvPr>
          <p:cNvSpPr/>
          <p:nvPr/>
        </p:nvSpPr>
        <p:spPr bwMode="white">
          <a:xfrm>
            <a:off x="10167052" y="1958470"/>
            <a:ext cx="552241" cy="314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D95454-5C85-B06A-5FD9-6B28BDE76F06}"/>
              </a:ext>
            </a:extLst>
          </p:cNvPr>
          <p:cNvSpPr/>
          <p:nvPr/>
        </p:nvSpPr>
        <p:spPr bwMode="white">
          <a:xfrm>
            <a:off x="6986901" y="3284332"/>
            <a:ext cx="1523425" cy="352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A28999-49DC-C4A6-1366-2E1F622ABBE6}"/>
              </a:ext>
            </a:extLst>
          </p:cNvPr>
          <p:cNvSpPr/>
          <p:nvPr/>
        </p:nvSpPr>
        <p:spPr bwMode="white">
          <a:xfrm>
            <a:off x="6996423" y="3952032"/>
            <a:ext cx="1133047" cy="343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C532A99-8981-9641-3958-28C75D7DA994}"/>
              </a:ext>
            </a:extLst>
          </p:cNvPr>
          <p:cNvSpPr/>
          <p:nvPr/>
        </p:nvSpPr>
        <p:spPr bwMode="white">
          <a:xfrm>
            <a:off x="6967858" y="4600655"/>
            <a:ext cx="1942366" cy="36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43C7CB7-DA59-55D1-C69C-3C8A76490ECB}"/>
              </a:ext>
            </a:extLst>
          </p:cNvPr>
          <p:cNvSpPr/>
          <p:nvPr/>
        </p:nvSpPr>
        <p:spPr bwMode="white">
          <a:xfrm>
            <a:off x="6729823" y="5258816"/>
            <a:ext cx="1618640" cy="352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342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9B05CB-6636-79C2-9263-BC73C54739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45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5A7FCA-9F0F-5C38-54FC-C0DA3484A601}"/>
              </a:ext>
            </a:extLst>
          </p:cNvPr>
          <p:cNvSpPr/>
          <p:nvPr/>
        </p:nvSpPr>
        <p:spPr bwMode="white">
          <a:xfrm>
            <a:off x="4463727" y="1500710"/>
            <a:ext cx="1114005" cy="305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A9936A-2FE7-AF2C-AECF-894C03C4AFA1}"/>
              </a:ext>
            </a:extLst>
          </p:cNvPr>
          <p:cNvSpPr/>
          <p:nvPr/>
        </p:nvSpPr>
        <p:spPr bwMode="white">
          <a:xfrm>
            <a:off x="3444937" y="2159091"/>
            <a:ext cx="1104483" cy="314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222F4C-2A49-9717-68FF-4B1A304A453B}"/>
              </a:ext>
            </a:extLst>
          </p:cNvPr>
          <p:cNvSpPr/>
          <p:nvPr/>
        </p:nvSpPr>
        <p:spPr bwMode="white">
          <a:xfrm>
            <a:off x="4806498" y="2827014"/>
            <a:ext cx="1094962" cy="305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73981E-3F19-AD33-99EE-53331F975490}"/>
              </a:ext>
            </a:extLst>
          </p:cNvPr>
          <p:cNvSpPr/>
          <p:nvPr/>
        </p:nvSpPr>
        <p:spPr bwMode="white">
          <a:xfrm>
            <a:off x="8062821" y="2827014"/>
            <a:ext cx="428463" cy="267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1841434-E429-860A-3AA2-41F0633C3652}"/>
              </a:ext>
            </a:extLst>
          </p:cNvPr>
          <p:cNvSpPr/>
          <p:nvPr/>
        </p:nvSpPr>
        <p:spPr bwMode="white">
          <a:xfrm>
            <a:off x="3483022" y="3485395"/>
            <a:ext cx="1104483" cy="305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1F64B21-7302-693D-0DB1-3324B59B7C83}"/>
              </a:ext>
            </a:extLst>
          </p:cNvPr>
          <p:cNvSpPr/>
          <p:nvPr/>
        </p:nvSpPr>
        <p:spPr bwMode="white">
          <a:xfrm>
            <a:off x="6767909" y="3485395"/>
            <a:ext cx="247557" cy="27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23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2025-07-23T08:05:32Z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