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4" r:id="rId3"/>
    <p:sldId id="353" r:id="rId4"/>
    <p:sldId id="352" r:id="rId5"/>
    <p:sldId id="324" r:id="rId6"/>
    <p:sldId id="357" r:id="rId7"/>
    <p:sldId id="356" r:id="rId8"/>
    <p:sldId id="355" r:id="rId9"/>
    <p:sldId id="351" r:id="rId10"/>
    <p:sldId id="350" r:id="rId11"/>
    <p:sldId id="349" r:id="rId12"/>
    <p:sldId id="348" r:id="rId13"/>
    <p:sldId id="347" r:id="rId14"/>
    <p:sldId id="345" r:id="rId15"/>
    <p:sldId id="343" r:id="rId16"/>
    <p:sldId id="342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37D980-7AE8-09AC-32D6-0DB86A7AD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44395"/>
            <a:ext cx="11809312" cy="569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4CB02-D784-2B72-31E6-1D9C630DD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21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65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3A647-6C5A-15F6-94E4-91894FFD4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7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B2DFE-0B7C-D359-8003-BB776A1FA91A}"/>
              </a:ext>
            </a:extLst>
          </p:cNvPr>
          <p:cNvSpPr/>
          <p:nvPr/>
        </p:nvSpPr>
        <p:spPr bwMode="white">
          <a:xfrm>
            <a:off x="10224181" y="6081669"/>
            <a:ext cx="371335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55F9F-CDD2-5471-0DAD-62A3E77F8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73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69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45EE3-30DC-F678-61B3-A4BB3A4BD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637056" cy="29581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2492F5E-092A-D913-572F-28D23FCB3D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068960"/>
            <a:ext cx="5355352" cy="354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63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FFB06-1624-D5A8-A26C-06FA8482D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2274D-6535-C98E-41C2-A367CAC95354}"/>
              </a:ext>
            </a:extLst>
          </p:cNvPr>
          <p:cNvSpPr/>
          <p:nvPr/>
        </p:nvSpPr>
        <p:spPr bwMode="white">
          <a:xfrm>
            <a:off x="10205138" y="1558515"/>
            <a:ext cx="361813" cy="39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0A370B-93ED-2CDA-0459-94E88D986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315045"/>
            <a:ext cx="11340000" cy="92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4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7823A-453A-0DD7-AC36-B3D43DE27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72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AF804-381D-02AF-A0A1-16AA6CAAB75C}"/>
              </a:ext>
            </a:extLst>
          </p:cNvPr>
          <p:cNvSpPr/>
          <p:nvPr/>
        </p:nvSpPr>
        <p:spPr bwMode="white">
          <a:xfrm>
            <a:off x="10615514" y="1433806"/>
            <a:ext cx="371334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89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F12C7-D660-7355-7325-9EB1A1033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68" y="548680"/>
            <a:ext cx="8309864" cy="44930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03B4CEC-08FA-0DCC-5E4A-C3A6B5464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>
            <a:fillRect/>
          </a:stretch>
        </p:blipFill>
        <p:spPr>
          <a:xfrm>
            <a:off x="7248128" y="4149080"/>
            <a:ext cx="3873508" cy="258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83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E63BC-A207-CBF5-2E7A-33266EBD4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75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A7729-E488-A337-2EC0-131565D4BE6E}"/>
              </a:ext>
            </a:extLst>
          </p:cNvPr>
          <p:cNvSpPr/>
          <p:nvPr/>
        </p:nvSpPr>
        <p:spPr bwMode="white">
          <a:xfrm>
            <a:off x="10461566" y="1433645"/>
            <a:ext cx="428463" cy="3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39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1A640-86DC-42C2-C94A-D40BDC400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77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15405-5828-28BD-AFDE-FF328DC38C1F}"/>
              </a:ext>
            </a:extLst>
          </p:cNvPr>
          <p:cNvSpPr/>
          <p:nvPr/>
        </p:nvSpPr>
        <p:spPr bwMode="white">
          <a:xfrm>
            <a:off x="10452045" y="1481618"/>
            <a:ext cx="437984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50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1A84D-1E6D-3B30-358F-668AAD41C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5770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750D7B-52C9-0B91-2747-E969835BC519}"/>
              </a:ext>
            </a:extLst>
          </p:cNvPr>
          <p:cNvSpPr/>
          <p:nvPr/>
        </p:nvSpPr>
        <p:spPr bwMode="white">
          <a:xfrm>
            <a:off x="10361405" y="3875278"/>
            <a:ext cx="437984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5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DC81F-B549-2842-B3E5-0B247691B2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185" y="836712"/>
            <a:ext cx="37476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32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7103E-857D-8619-60E1-363ED3434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72" y="1052736"/>
            <a:ext cx="10357136" cy="19771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5292104-CDDB-7599-7DB3-67E0844B83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72" y="2636912"/>
            <a:ext cx="10357136" cy="42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1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2E97E-8855-FCCD-CCA4-1BB727560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1595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E8442-CF60-67EB-52F5-2EE47441C70B}"/>
              </a:ext>
            </a:extLst>
          </p:cNvPr>
          <p:cNvSpPr/>
          <p:nvPr/>
        </p:nvSpPr>
        <p:spPr bwMode="white">
          <a:xfrm>
            <a:off x="9931724" y="3430944"/>
            <a:ext cx="392394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5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1DF28-6701-90F6-25E6-FF1CC63DB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65592"/>
            <a:ext cx="850839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0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4E142-5272-04B4-5746-8FCF6EC7F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650" y="719166"/>
            <a:ext cx="8489814" cy="595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90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9868B-F13E-9985-A85F-C3597A0B8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8680"/>
            <a:ext cx="9179760" cy="17973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D7956C-6FED-8F12-4990-CDFB20D153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02" y="2276247"/>
            <a:ext cx="8114048" cy="30348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8647A9-D8D7-3D65-7522-AE77409B37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02" y="4624300"/>
            <a:ext cx="8114048" cy="241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89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D1724-B418-8D19-EF09-985320D27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66292"/>
            <a:ext cx="10657184" cy="5171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833F1-65B8-463C-EADA-EDEE4BDA983A}"/>
              </a:ext>
            </a:extLst>
          </p:cNvPr>
          <p:cNvSpPr/>
          <p:nvPr/>
        </p:nvSpPr>
        <p:spPr bwMode="white">
          <a:xfrm>
            <a:off x="7176120" y="2348880"/>
            <a:ext cx="3411731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F49C7B-0CDA-990B-DFB4-C63EEB1EFB6A}"/>
              </a:ext>
            </a:extLst>
          </p:cNvPr>
          <p:cNvSpPr/>
          <p:nvPr/>
        </p:nvSpPr>
        <p:spPr bwMode="white">
          <a:xfrm>
            <a:off x="1631504" y="3429000"/>
            <a:ext cx="533198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13B5EA-B9EA-EAA3-0720-7EB7BB01BF72}"/>
              </a:ext>
            </a:extLst>
          </p:cNvPr>
          <p:cNvSpPr/>
          <p:nvPr/>
        </p:nvSpPr>
        <p:spPr bwMode="white">
          <a:xfrm>
            <a:off x="4295800" y="3419461"/>
            <a:ext cx="2208967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C8675C-2CE6-C42C-088C-9915034354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797152"/>
            <a:ext cx="7826016" cy="232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8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57FBA-4371-6781-1CB8-82F31336E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630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8FE3B-1154-0870-F75F-7C58332D3BD7}"/>
              </a:ext>
            </a:extLst>
          </p:cNvPr>
          <p:cNvSpPr/>
          <p:nvPr/>
        </p:nvSpPr>
        <p:spPr bwMode="white">
          <a:xfrm>
            <a:off x="9499905" y="1385528"/>
            <a:ext cx="1054584" cy="5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83199-BB0B-F25D-0D6C-1B519B4E2976}"/>
              </a:ext>
            </a:extLst>
          </p:cNvPr>
          <p:cNvSpPr/>
          <p:nvPr/>
        </p:nvSpPr>
        <p:spPr bwMode="white">
          <a:xfrm>
            <a:off x="1235319" y="2590922"/>
            <a:ext cx="4894005" cy="5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6FD51D-0B81-399F-4DF8-2AE493097C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16" y="4265848"/>
            <a:ext cx="8114048" cy="241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3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2C01D-6720-B438-0256-1D4BCD4A3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38706"/>
            <a:ext cx="11340000" cy="4780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8499F-1A8B-0433-D2DB-326318C51563}"/>
              </a:ext>
            </a:extLst>
          </p:cNvPr>
          <p:cNvSpPr/>
          <p:nvPr/>
        </p:nvSpPr>
        <p:spPr bwMode="white">
          <a:xfrm>
            <a:off x="10050432" y="3747762"/>
            <a:ext cx="552240" cy="5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A2621-9719-F55E-55E7-6C1EBAE0C4C7}"/>
              </a:ext>
            </a:extLst>
          </p:cNvPr>
          <p:cNvSpPr/>
          <p:nvPr/>
        </p:nvSpPr>
        <p:spPr bwMode="white">
          <a:xfrm>
            <a:off x="1254362" y="4895555"/>
            <a:ext cx="523677" cy="48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0B7A4-5A4F-D751-611D-5A8EBB4CA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20" y="908720"/>
            <a:ext cx="10982480" cy="4274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39591-8FBA-34EB-B800-1C75363C6AA3}"/>
              </a:ext>
            </a:extLst>
          </p:cNvPr>
          <p:cNvSpPr/>
          <p:nvPr/>
        </p:nvSpPr>
        <p:spPr bwMode="white">
          <a:xfrm>
            <a:off x="6960096" y="1124744"/>
            <a:ext cx="1085440" cy="4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D06E22-883F-118A-81A9-AB6C7F8E777F}"/>
              </a:ext>
            </a:extLst>
          </p:cNvPr>
          <p:cNvSpPr/>
          <p:nvPr/>
        </p:nvSpPr>
        <p:spPr bwMode="white">
          <a:xfrm>
            <a:off x="7752184" y="3284984"/>
            <a:ext cx="2592288" cy="57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46FD2B-3965-661A-0D68-E7E8153D4637}"/>
              </a:ext>
            </a:extLst>
          </p:cNvPr>
          <p:cNvSpPr/>
          <p:nvPr/>
        </p:nvSpPr>
        <p:spPr bwMode="white">
          <a:xfrm>
            <a:off x="1220856" y="4437112"/>
            <a:ext cx="4456020" cy="5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FCD1E2-2890-CDB8-8282-C3C8C83D3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66" y="4832255"/>
            <a:ext cx="7508180" cy="22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13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13476-DAAB-9A76-6D34-91D8AE4CA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340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66E02-6170-C22E-1CFF-1654A6A7480E}"/>
              </a:ext>
            </a:extLst>
          </p:cNvPr>
          <p:cNvSpPr/>
          <p:nvPr/>
        </p:nvSpPr>
        <p:spPr bwMode="white">
          <a:xfrm>
            <a:off x="8738023" y="2661486"/>
            <a:ext cx="2370831" cy="50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FC28E-C03D-99CB-2023-8CD96DC7D3B9}"/>
              </a:ext>
            </a:extLst>
          </p:cNvPr>
          <p:cNvSpPr/>
          <p:nvPr/>
        </p:nvSpPr>
        <p:spPr bwMode="white">
          <a:xfrm>
            <a:off x="1749308" y="3816429"/>
            <a:ext cx="542720" cy="48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10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7F21D05-6A05-C936-E8F3-5E56B5FB3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"/>
          <a:stretch>
            <a:fillRect/>
          </a:stretch>
        </p:blipFill>
        <p:spPr>
          <a:xfrm>
            <a:off x="3791744" y="764704"/>
            <a:ext cx="47062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230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9FBC0-46E5-4A89-334B-39E7BE8FDD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836712"/>
            <a:ext cx="33447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4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86643-7702-0A53-9211-D6E94157F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101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235960-D168-77F6-9047-32B2152A6F25}"/>
              </a:ext>
            </a:extLst>
          </p:cNvPr>
          <p:cNvSpPr/>
          <p:nvPr/>
        </p:nvSpPr>
        <p:spPr bwMode="white">
          <a:xfrm>
            <a:off x="3908456" y="2392738"/>
            <a:ext cx="1245031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EC0543-45FF-B7AB-9589-61BE1EB3E1AB}"/>
              </a:ext>
            </a:extLst>
          </p:cNvPr>
          <p:cNvSpPr/>
          <p:nvPr/>
        </p:nvSpPr>
        <p:spPr bwMode="white">
          <a:xfrm>
            <a:off x="5934533" y="2408221"/>
            <a:ext cx="603183" cy="25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71FB38-A3BE-AA84-42D3-FEB044AFE0A3}"/>
              </a:ext>
            </a:extLst>
          </p:cNvPr>
          <p:cNvSpPr/>
          <p:nvPr/>
        </p:nvSpPr>
        <p:spPr bwMode="white">
          <a:xfrm>
            <a:off x="4063119" y="2957862"/>
            <a:ext cx="626382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5DA2D4-83EA-F490-F84E-AEA2EAC905F9}"/>
              </a:ext>
            </a:extLst>
          </p:cNvPr>
          <p:cNvSpPr/>
          <p:nvPr/>
        </p:nvSpPr>
        <p:spPr bwMode="white">
          <a:xfrm>
            <a:off x="7148632" y="2957862"/>
            <a:ext cx="626382" cy="2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B0C0D9-CED0-A2E5-554E-C61FE66BCC13}"/>
              </a:ext>
            </a:extLst>
          </p:cNvPr>
          <p:cNvSpPr/>
          <p:nvPr/>
        </p:nvSpPr>
        <p:spPr bwMode="white">
          <a:xfrm>
            <a:off x="4380176" y="4088110"/>
            <a:ext cx="618649" cy="27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C8DF98-F8DF-9788-0CF0-48EB38282BE7}"/>
              </a:ext>
            </a:extLst>
          </p:cNvPr>
          <p:cNvSpPr/>
          <p:nvPr/>
        </p:nvSpPr>
        <p:spPr bwMode="white">
          <a:xfrm>
            <a:off x="9004580" y="4095851"/>
            <a:ext cx="618649" cy="26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40AF7D-0F29-8A4E-ECA3-388B9A16DE2A}"/>
              </a:ext>
            </a:extLst>
          </p:cNvPr>
          <p:cNvSpPr/>
          <p:nvPr/>
        </p:nvSpPr>
        <p:spPr bwMode="white">
          <a:xfrm>
            <a:off x="8138471" y="4645493"/>
            <a:ext cx="634115" cy="27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112B50-FDFD-F0F6-A6AD-7B3C3288054E}"/>
              </a:ext>
            </a:extLst>
          </p:cNvPr>
          <p:cNvSpPr/>
          <p:nvPr/>
        </p:nvSpPr>
        <p:spPr bwMode="white">
          <a:xfrm>
            <a:off x="2199437" y="5218358"/>
            <a:ext cx="634115" cy="27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262130-98F5-4960-CFBF-D865E05A6015}"/>
              </a:ext>
            </a:extLst>
          </p:cNvPr>
          <p:cNvSpPr/>
          <p:nvPr/>
        </p:nvSpPr>
        <p:spPr bwMode="white">
          <a:xfrm>
            <a:off x="5037491" y="5775741"/>
            <a:ext cx="626382" cy="27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1BD465-5EF7-C3DB-FE64-D29A2B03DC51}"/>
              </a:ext>
            </a:extLst>
          </p:cNvPr>
          <p:cNvSpPr/>
          <p:nvPr/>
        </p:nvSpPr>
        <p:spPr bwMode="white">
          <a:xfrm>
            <a:off x="7086767" y="5775741"/>
            <a:ext cx="626382" cy="27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E645A-4BEC-3C12-C781-44AC66B2CD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02452"/>
            <a:ext cx="105061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7F2FB-1D3C-BE4D-80F7-40BE0C70AA45}"/>
              </a:ext>
            </a:extLst>
          </p:cNvPr>
          <p:cNvSpPr/>
          <p:nvPr/>
        </p:nvSpPr>
        <p:spPr bwMode="white">
          <a:xfrm>
            <a:off x="4973735" y="1867209"/>
            <a:ext cx="758632" cy="31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DDBB6-BFDA-D50F-E0F7-A6067147E508}"/>
              </a:ext>
            </a:extLst>
          </p:cNvPr>
          <p:cNvSpPr/>
          <p:nvPr/>
        </p:nvSpPr>
        <p:spPr bwMode="white">
          <a:xfrm>
            <a:off x="1586352" y="2511366"/>
            <a:ext cx="696883" cy="31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77BBD-9633-A5B0-9763-0F35858F042C}"/>
              </a:ext>
            </a:extLst>
          </p:cNvPr>
          <p:cNvSpPr/>
          <p:nvPr/>
        </p:nvSpPr>
        <p:spPr bwMode="white">
          <a:xfrm>
            <a:off x="3518219" y="3790855"/>
            <a:ext cx="723347" cy="3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6B834-36EE-01C5-0BA2-39BA3BBB591E}"/>
              </a:ext>
            </a:extLst>
          </p:cNvPr>
          <p:cNvSpPr/>
          <p:nvPr/>
        </p:nvSpPr>
        <p:spPr bwMode="white">
          <a:xfrm>
            <a:off x="7831839" y="3790855"/>
            <a:ext cx="714526" cy="31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1FB7DB-12EB-CF5B-64EA-BBB8A69C57BE}"/>
              </a:ext>
            </a:extLst>
          </p:cNvPr>
          <p:cNvSpPr/>
          <p:nvPr/>
        </p:nvSpPr>
        <p:spPr bwMode="white">
          <a:xfrm>
            <a:off x="3509397" y="5070343"/>
            <a:ext cx="1085021" cy="3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0D834E-D106-88B9-1902-6D1DB87DA0DE}"/>
              </a:ext>
            </a:extLst>
          </p:cNvPr>
          <p:cNvSpPr/>
          <p:nvPr/>
        </p:nvSpPr>
        <p:spPr bwMode="white">
          <a:xfrm>
            <a:off x="5106054" y="6367480"/>
            <a:ext cx="714526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5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D613D-A0E9-F537-403E-CBDB70F59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2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97FB4-9A73-8042-78C7-E49AD2ACC4E9}"/>
              </a:ext>
            </a:extLst>
          </p:cNvPr>
          <p:cNvSpPr/>
          <p:nvPr/>
        </p:nvSpPr>
        <p:spPr bwMode="white">
          <a:xfrm>
            <a:off x="7948564" y="3959869"/>
            <a:ext cx="323726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0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EAFD9-9C8D-D656-017C-F668C45D8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2D055-39B0-8CC7-AE61-D1238718FC6A}"/>
              </a:ext>
            </a:extLst>
          </p:cNvPr>
          <p:cNvSpPr/>
          <p:nvPr/>
        </p:nvSpPr>
        <p:spPr bwMode="white">
          <a:xfrm>
            <a:off x="10681209" y="1433812"/>
            <a:ext cx="276121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56F7AB-D98C-7895-8BA1-E3BC20491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918" y="1988840"/>
            <a:ext cx="27051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2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3AF83-D4FC-CA24-97E4-70B847112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C16F4-D35F-6541-6C9E-E400164A42C4}"/>
              </a:ext>
            </a:extLst>
          </p:cNvPr>
          <p:cNvSpPr/>
          <p:nvPr/>
        </p:nvSpPr>
        <p:spPr bwMode="white">
          <a:xfrm>
            <a:off x="10243224" y="2491503"/>
            <a:ext cx="342770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5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2025-07-22T13:42:15Z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