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53" r:id="rId4"/>
    <p:sldId id="352" r:id="rId5"/>
    <p:sldId id="351" r:id="rId6"/>
    <p:sldId id="350" r:id="rId7"/>
    <p:sldId id="349" r:id="rId8"/>
    <p:sldId id="346" r:id="rId9"/>
    <p:sldId id="345" r:id="rId10"/>
    <p:sldId id="343" r:id="rId11"/>
    <p:sldId id="342" r:id="rId12"/>
    <p:sldId id="340" r:id="rId13"/>
    <p:sldId id="339" r:id="rId14"/>
    <p:sldId id="338" r:id="rId15"/>
    <p:sldId id="336" r:id="rId16"/>
    <p:sldId id="335" r:id="rId17"/>
    <p:sldId id="333" r:id="rId18"/>
    <p:sldId id="332" r:id="rId19"/>
    <p:sldId id="331" r:id="rId20"/>
    <p:sldId id="329" r:id="rId21"/>
    <p:sldId id="328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F2F5786-5E6C-C348-500E-C87C368AE0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3014662"/>
            <a:ext cx="48577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9EE10B-AF02-CC26-1B7E-FA261C70E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0809072" cy="567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2772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309F78-7B53-4F6F-CBE4-55613A03AC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496" y="548680"/>
            <a:ext cx="8941008" cy="257339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DA28A23-B249-ACD6-FDFD-5B3E06CE1B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852936"/>
            <a:ext cx="6318058" cy="391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57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A435AF-A6B3-4F9A-48CC-E7398DBF22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940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9C7335-85D1-916C-C9E1-C7BC6A8984E1}"/>
              </a:ext>
            </a:extLst>
          </p:cNvPr>
          <p:cNvSpPr/>
          <p:nvPr/>
        </p:nvSpPr>
        <p:spPr bwMode="white">
          <a:xfrm>
            <a:off x="10653600" y="1478818"/>
            <a:ext cx="371334" cy="40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618399D-76E3-66E3-B4A7-DABEC9E5FD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805" y="3933056"/>
            <a:ext cx="4627158" cy="2865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95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402D9F-06A6-E143-DEC1-DCC7F3D2A6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836712"/>
            <a:ext cx="715404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175184-CE37-2FA4-A8AF-A3240940B098}"/>
              </a:ext>
            </a:extLst>
          </p:cNvPr>
          <p:cNvSpPr/>
          <p:nvPr/>
        </p:nvSpPr>
        <p:spPr bwMode="white">
          <a:xfrm>
            <a:off x="8340680" y="1660396"/>
            <a:ext cx="276310" cy="25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17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51F62B-56D5-ADE9-E4A3-EA4DC8A527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92" y="623374"/>
            <a:ext cx="10213120" cy="84273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29B198B-262B-39D9-CFF2-6084120EA3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484784"/>
            <a:ext cx="10213120" cy="52057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32734C-5FC4-3C05-9C8B-5E1475A5829C}"/>
              </a:ext>
            </a:extLst>
          </p:cNvPr>
          <p:cNvSpPr/>
          <p:nvPr/>
        </p:nvSpPr>
        <p:spPr bwMode="white">
          <a:xfrm>
            <a:off x="10154721" y="2492896"/>
            <a:ext cx="52351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10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6FBE83-B40B-F007-5286-B47BC22D1A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36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6086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E6C36A-F793-5DC6-A11F-4CDBF4797D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404664"/>
            <a:ext cx="7920880" cy="408732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5101FEE-7D6E-D7A0-9E9E-811E204EB1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561070"/>
            <a:ext cx="5033182" cy="333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852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F52F0-A260-9610-27F2-6C87ECACDE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29175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512693-EAE3-34E7-1487-6D13013038E0}"/>
              </a:ext>
            </a:extLst>
          </p:cNvPr>
          <p:cNvSpPr/>
          <p:nvPr/>
        </p:nvSpPr>
        <p:spPr bwMode="white">
          <a:xfrm>
            <a:off x="10573266" y="1492323"/>
            <a:ext cx="428463" cy="3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24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4B6DD-E40C-9277-A439-5C9B5DD892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30276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876A0A-C107-D084-FC37-3EE80CF9FB4A}"/>
              </a:ext>
            </a:extLst>
          </p:cNvPr>
          <p:cNvSpPr/>
          <p:nvPr/>
        </p:nvSpPr>
        <p:spPr bwMode="white">
          <a:xfrm>
            <a:off x="10539343" y="1550139"/>
            <a:ext cx="361813" cy="40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09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539EBC-69AC-9A88-2BEB-5C3BB9387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32" y="1214734"/>
            <a:ext cx="11340000" cy="2901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54F32E-75CF-BE3D-6356-475B676B4BB6}"/>
              </a:ext>
            </a:extLst>
          </p:cNvPr>
          <p:cNvSpPr/>
          <p:nvPr/>
        </p:nvSpPr>
        <p:spPr bwMode="white">
          <a:xfrm>
            <a:off x="10655034" y="1529651"/>
            <a:ext cx="333249" cy="39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6687F3D-7F5F-5495-D7A9-47C32FC34F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149080"/>
            <a:ext cx="11340000" cy="189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46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7B8438-36EA-9812-274B-B1926BCFF5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542335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76081F-02A0-A40C-DA3C-F77F5E6DF8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99922"/>
            <a:ext cx="1076328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8642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8CF29B-CF63-BC20-F3C0-4EC8B827B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12776"/>
            <a:ext cx="8796992" cy="44805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26CA822-06BE-1B77-F66E-99A67B2B81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2564904"/>
            <a:ext cx="3802512" cy="318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9067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F1AC3-C67E-D539-74AF-398DEA6D33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49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C07A95-8B57-D6CA-759C-AF51018226BA}"/>
              </a:ext>
            </a:extLst>
          </p:cNvPr>
          <p:cNvSpPr/>
          <p:nvPr/>
        </p:nvSpPr>
        <p:spPr bwMode="white">
          <a:xfrm>
            <a:off x="10462216" y="2595475"/>
            <a:ext cx="361812" cy="4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10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C6AA8A-A3D9-7100-1553-7FE82E214F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00" y="1052736"/>
            <a:ext cx="10933200" cy="56545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B0E7F3-5ECA-5124-1ED0-346A6D8BAE38}"/>
              </a:ext>
            </a:extLst>
          </p:cNvPr>
          <p:cNvSpPr/>
          <p:nvPr/>
        </p:nvSpPr>
        <p:spPr bwMode="white">
          <a:xfrm>
            <a:off x="10272464" y="2204864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41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299AD-E1B8-6C0F-BCBD-171354DDE2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126496" cy="551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956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59CD71-DF1C-1A5A-7A28-D5F7FAC5AD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6792"/>
            <a:ext cx="11340000" cy="425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580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691209-3FCE-0F3D-26B1-50CECF5DC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68760"/>
            <a:ext cx="9723094" cy="527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77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E7CE75-E5F7-0F95-EF35-6C1D84357A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00808"/>
            <a:ext cx="10550432" cy="338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1078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BA8B2-6EAD-71EA-B972-937039BD57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512" y="548680"/>
            <a:ext cx="8652976" cy="324696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195E4DD-0E75-7D45-33AA-C20357FBB5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62"/>
          <a:stretch>
            <a:fillRect/>
          </a:stretch>
        </p:blipFill>
        <p:spPr>
          <a:xfrm>
            <a:off x="2207568" y="3645024"/>
            <a:ext cx="2976968" cy="300771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D1C8413-E61C-AA56-50BA-2F6C6AD6F5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83"/>
          <a:stretch>
            <a:fillRect/>
          </a:stretch>
        </p:blipFill>
        <p:spPr>
          <a:xfrm>
            <a:off x="5951984" y="3797316"/>
            <a:ext cx="4336126" cy="292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784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709FC5-4AE7-4D90-B77F-D22AF6D8E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12555"/>
            <a:ext cx="11340000" cy="57800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A9E5BE-84D9-AC1C-C9CB-D4D7D5B3CF32}"/>
              </a:ext>
            </a:extLst>
          </p:cNvPr>
          <p:cNvSpPr/>
          <p:nvPr/>
        </p:nvSpPr>
        <p:spPr bwMode="white">
          <a:xfrm>
            <a:off x="10400685" y="1531540"/>
            <a:ext cx="428463" cy="39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4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0EACD7-9A01-533D-69DF-F3F1162856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40" y="1025534"/>
            <a:ext cx="10213120" cy="17848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CFD596-A2F2-9463-06CC-310B8C2E0E39}"/>
              </a:ext>
            </a:extLst>
          </p:cNvPr>
          <p:cNvSpPr/>
          <p:nvPr/>
        </p:nvSpPr>
        <p:spPr bwMode="white">
          <a:xfrm>
            <a:off x="9984432" y="2276872"/>
            <a:ext cx="380856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90D701A-E0CA-D7D2-D10D-DEEE770A97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706" y="2783164"/>
            <a:ext cx="10213120" cy="393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47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2025-07-23T09:14:21Z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