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42" r:id="rId3"/>
    <p:sldId id="341" r:id="rId4"/>
    <p:sldId id="340" r:id="rId5"/>
    <p:sldId id="339" r:id="rId6"/>
    <p:sldId id="324" r:id="rId7"/>
    <p:sldId id="346" r:id="rId8"/>
    <p:sldId id="345" r:id="rId9"/>
    <p:sldId id="344" r:id="rId10"/>
    <p:sldId id="337" r:id="rId11"/>
    <p:sldId id="336" r:id="rId12"/>
    <p:sldId id="335" r:id="rId13"/>
    <p:sldId id="334" r:id="rId14"/>
    <p:sldId id="333" r:id="rId15"/>
    <p:sldId id="331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F717F0-2172-A165-82C4-986C21B58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628800"/>
            <a:ext cx="8591550" cy="9810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E06B8C5-BACB-09C2-07A0-57DF50D7C5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852936"/>
            <a:ext cx="8953500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74B04-E199-FF47-C4D5-02435647E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7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7BE2F8-AB78-F5E9-0542-81015359C275}"/>
              </a:ext>
            </a:extLst>
          </p:cNvPr>
          <p:cNvSpPr/>
          <p:nvPr/>
        </p:nvSpPr>
        <p:spPr bwMode="white">
          <a:xfrm>
            <a:off x="10100403" y="1557917"/>
            <a:ext cx="418942" cy="38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216376F-2F9C-BA23-B66D-3D353A741F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149080"/>
            <a:ext cx="734377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48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9DD85-6E81-43F5-59E3-25E44CD1D2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69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FDF06D-41AC-8602-CFF2-181F8E96BC83}"/>
              </a:ext>
            </a:extLst>
          </p:cNvPr>
          <p:cNvSpPr/>
          <p:nvPr/>
        </p:nvSpPr>
        <p:spPr bwMode="white">
          <a:xfrm>
            <a:off x="10148010" y="1557449"/>
            <a:ext cx="333249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81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11C7E-D670-6C5A-8F72-95FA4CAEB4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814247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39C332-BDDF-D59E-73FE-18677EBEA00A}"/>
              </a:ext>
            </a:extLst>
          </p:cNvPr>
          <p:cNvSpPr/>
          <p:nvPr/>
        </p:nvSpPr>
        <p:spPr bwMode="white">
          <a:xfrm>
            <a:off x="8933963" y="3322550"/>
            <a:ext cx="266630" cy="27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21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AC9979-E638-1179-86F5-7A7A39600F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05450"/>
            <a:ext cx="7935736" cy="61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73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F5843-25D3-BB77-E2D7-8E733456F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44" y="1102333"/>
            <a:ext cx="9163026" cy="39002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078EEE-D817-8FC1-740B-96197B18C3F6}"/>
              </a:ext>
            </a:extLst>
          </p:cNvPr>
          <p:cNvSpPr/>
          <p:nvPr/>
        </p:nvSpPr>
        <p:spPr bwMode="white">
          <a:xfrm>
            <a:off x="8084116" y="1319235"/>
            <a:ext cx="371335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3C2748D-CF32-0E87-7EAA-BBB7475C93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92" y="5002603"/>
            <a:ext cx="9163024" cy="149372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564362D-F68A-FA1F-910A-A92E2DD862B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296" y="1700808"/>
            <a:ext cx="3140244" cy="195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55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40E45-B00E-B38B-A3FA-9638CC5CB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560650" cy="56374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0E8A78-A65A-4AEB-F6BC-2AB0E4754126}"/>
              </a:ext>
            </a:extLst>
          </p:cNvPr>
          <p:cNvSpPr/>
          <p:nvPr/>
        </p:nvSpPr>
        <p:spPr bwMode="white">
          <a:xfrm>
            <a:off x="10060324" y="2348880"/>
            <a:ext cx="369184" cy="55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75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82324-9520-1DC6-AE4B-DDECEC4B4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637056" cy="367193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760A0C4-8D19-0FB8-4846-EB9AB2B52F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3694421"/>
            <a:ext cx="6034676" cy="31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322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E3253-FD2C-2552-C019-2D372C94E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213120" cy="3752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8F56A9-459A-E6D6-3C04-E16A3C93AFB8}"/>
              </a:ext>
            </a:extLst>
          </p:cNvPr>
          <p:cNvSpPr/>
          <p:nvPr/>
        </p:nvSpPr>
        <p:spPr bwMode="white">
          <a:xfrm>
            <a:off x="4354230" y="1338075"/>
            <a:ext cx="1104483" cy="4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657526-04D3-42DD-6A58-475EB051D817}"/>
              </a:ext>
            </a:extLst>
          </p:cNvPr>
          <p:cNvSpPr/>
          <p:nvPr/>
        </p:nvSpPr>
        <p:spPr bwMode="white">
          <a:xfrm>
            <a:off x="4986756" y="2244120"/>
            <a:ext cx="2218488" cy="4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B1171C-B89D-A5F0-A6E5-D50DC8BCAC08}"/>
              </a:ext>
            </a:extLst>
          </p:cNvPr>
          <p:cNvSpPr/>
          <p:nvPr/>
        </p:nvSpPr>
        <p:spPr bwMode="white">
          <a:xfrm>
            <a:off x="4902820" y="3150165"/>
            <a:ext cx="1481211" cy="43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7C0BCD4-3B16-B7C2-0ECA-B472CD9BCF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661618"/>
            <a:ext cx="6034676" cy="31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19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3540E-8596-6F04-A186-9A9D57D55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30350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72821C-9275-866E-6041-4626DB810C7B}"/>
              </a:ext>
            </a:extLst>
          </p:cNvPr>
          <p:cNvSpPr/>
          <p:nvPr/>
        </p:nvSpPr>
        <p:spPr bwMode="white">
          <a:xfrm>
            <a:off x="5943470" y="2480011"/>
            <a:ext cx="4789269" cy="50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2D4F42-6A90-3779-966F-A28C6FBE2B59}"/>
              </a:ext>
            </a:extLst>
          </p:cNvPr>
          <p:cNvSpPr/>
          <p:nvPr/>
        </p:nvSpPr>
        <p:spPr bwMode="white">
          <a:xfrm>
            <a:off x="1135158" y="3482146"/>
            <a:ext cx="4960654" cy="51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799376-CAFC-0D3D-BB4C-5D71B8279E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496" y="3482146"/>
            <a:ext cx="6034676" cy="31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76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37762-2E21-1E9A-EFA7-78515E5C4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0835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04DB5F-55A7-EB4A-3621-AEB215717505}"/>
              </a:ext>
            </a:extLst>
          </p:cNvPr>
          <p:cNvSpPr/>
          <p:nvPr/>
        </p:nvSpPr>
        <p:spPr bwMode="white">
          <a:xfrm>
            <a:off x="2047440" y="3625361"/>
            <a:ext cx="5512896" cy="49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97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83BFD-D096-7C63-E466-BDFFAF7E00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705812"/>
            <a:ext cx="3888432" cy="612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03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CDA29-2234-03E1-5E25-120651FA5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5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3FBC57-BABE-7136-B826-071E53A40462}"/>
              </a:ext>
            </a:extLst>
          </p:cNvPr>
          <p:cNvSpPr/>
          <p:nvPr/>
        </p:nvSpPr>
        <p:spPr bwMode="white">
          <a:xfrm>
            <a:off x="1702518" y="2520121"/>
            <a:ext cx="9054861" cy="50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BA0E71-3C28-8BEA-4A72-8D884AC7E69C}"/>
              </a:ext>
            </a:extLst>
          </p:cNvPr>
          <p:cNvSpPr/>
          <p:nvPr/>
        </p:nvSpPr>
        <p:spPr bwMode="white">
          <a:xfrm>
            <a:off x="1159798" y="3520804"/>
            <a:ext cx="9597581" cy="5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714B7F-FCCA-12F0-731F-0BD0DAF6A05C}"/>
              </a:ext>
            </a:extLst>
          </p:cNvPr>
          <p:cNvSpPr/>
          <p:nvPr/>
        </p:nvSpPr>
        <p:spPr bwMode="white">
          <a:xfrm>
            <a:off x="1159798" y="4540547"/>
            <a:ext cx="514156" cy="48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8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9873C-2811-9C3E-686B-80D602F21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908720"/>
            <a:ext cx="517471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813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F78DB-457B-37D4-9E4E-A6D78AEEE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644" y="1991714"/>
            <a:ext cx="6368712" cy="287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515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C29C27-DF35-B28C-064E-33E2424CEF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606" y="836712"/>
            <a:ext cx="5330788" cy="5718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279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18C7F-E77B-442E-1E9D-E0FB5E8449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89392"/>
            <a:ext cx="1035122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14F227-DCFF-B190-659F-ED2C66998F18}"/>
              </a:ext>
            </a:extLst>
          </p:cNvPr>
          <p:cNvSpPr/>
          <p:nvPr/>
        </p:nvSpPr>
        <p:spPr bwMode="white">
          <a:xfrm>
            <a:off x="3251835" y="2184752"/>
            <a:ext cx="1407974" cy="31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895688-122D-472E-4530-5FA9C90142EB}"/>
              </a:ext>
            </a:extLst>
          </p:cNvPr>
          <p:cNvSpPr/>
          <p:nvPr/>
        </p:nvSpPr>
        <p:spPr bwMode="white">
          <a:xfrm>
            <a:off x="6554492" y="2184752"/>
            <a:ext cx="695296" cy="32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09B10B-902E-6E4B-A4A6-17842AA5314C}"/>
              </a:ext>
            </a:extLst>
          </p:cNvPr>
          <p:cNvSpPr/>
          <p:nvPr/>
        </p:nvSpPr>
        <p:spPr bwMode="white">
          <a:xfrm>
            <a:off x="5728828" y="3445285"/>
            <a:ext cx="869120" cy="24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21B3C3-F962-D8E1-2FE5-06589217A01C}"/>
              </a:ext>
            </a:extLst>
          </p:cNvPr>
          <p:cNvSpPr/>
          <p:nvPr/>
        </p:nvSpPr>
        <p:spPr bwMode="white">
          <a:xfrm>
            <a:off x="2208891" y="4027738"/>
            <a:ext cx="1399283" cy="32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6044F0-B556-BFAA-3F2E-DF7B6567C0B9}"/>
              </a:ext>
            </a:extLst>
          </p:cNvPr>
          <p:cNvSpPr/>
          <p:nvPr/>
        </p:nvSpPr>
        <p:spPr bwMode="white">
          <a:xfrm>
            <a:off x="6119932" y="4679738"/>
            <a:ext cx="2059814" cy="24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A94242-080E-A5D7-FF83-356D4AC992B1}"/>
              </a:ext>
            </a:extLst>
          </p:cNvPr>
          <p:cNvSpPr/>
          <p:nvPr/>
        </p:nvSpPr>
        <p:spPr bwMode="white">
          <a:xfrm>
            <a:off x="9805001" y="4644965"/>
            <a:ext cx="712678" cy="31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15887B-141B-3BAD-2BC9-98BF74C1613B}"/>
              </a:ext>
            </a:extLst>
          </p:cNvPr>
          <p:cNvSpPr/>
          <p:nvPr/>
        </p:nvSpPr>
        <p:spPr bwMode="white">
          <a:xfrm>
            <a:off x="6137314" y="5905498"/>
            <a:ext cx="564928" cy="25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D08882-DB2B-F4CC-11AE-74D7F2FB1DC9}"/>
              </a:ext>
            </a:extLst>
          </p:cNvPr>
          <p:cNvSpPr/>
          <p:nvPr/>
        </p:nvSpPr>
        <p:spPr bwMode="white">
          <a:xfrm>
            <a:off x="9961443" y="5879418"/>
            <a:ext cx="721369" cy="31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6F9E0-8BA8-CB0A-4507-CE46E5159E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2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1F7EEA-71E9-C5D2-2B86-DDC6D9B8522B}"/>
              </a:ext>
            </a:extLst>
          </p:cNvPr>
          <p:cNvSpPr/>
          <p:nvPr/>
        </p:nvSpPr>
        <p:spPr bwMode="white">
          <a:xfrm>
            <a:off x="9833803" y="1395707"/>
            <a:ext cx="752191" cy="3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41E9C1-1A8E-C2D7-4EEE-959D69F76579}"/>
              </a:ext>
            </a:extLst>
          </p:cNvPr>
          <p:cNvSpPr/>
          <p:nvPr/>
        </p:nvSpPr>
        <p:spPr bwMode="white">
          <a:xfrm>
            <a:off x="5815768" y="2063458"/>
            <a:ext cx="790277" cy="35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34F134-036C-1ABB-A1DB-2B6DBDEFF30A}"/>
              </a:ext>
            </a:extLst>
          </p:cNvPr>
          <p:cNvSpPr/>
          <p:nvPr/>
        </p:nvSpPr>
        <p:spPr bwMode="white">
          <a:xfrm>
            <a:off x="1883425" y="2740749"/>
            <a:ext cx="1542468" cy="3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0C5D9C-AA4B-4668-F1D3-2CE4346C5243}"/>
              </a:ext>
            </a:extLst>
          </p:cNvPr>
          <p:cNvSpPr/>
          <p:nvPr/>
        </p:nvSpPr>
        <p:spPr bwMode="white">
          <a:xfrm>
            <a:off x="2464231" y="4085790"/>
            <a:ext cx="761712" cy="35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C9938E-F733-9693-4E3E-18BFD3D0463E}"/>
              </a:ext>
            </a:extLst>
          </p:cNvPr>
          <p:cNvSpPr/>
          <p:nvPr/>
        </p:nvSpPr>
        <p:spPr bwMode="white">
          <a:xfrm>
            <a:off x="3216423" y="4763081"/>
            <a:ext cx="1542468" cy="3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FEB448-FC9F-8FE6-F777-A21DC56E1755}"/>
              </a:ext>
            </a:extLst>
          </p:cNvPr>
          <p:cNvSpPr/>
          <p:nvPr/>
        </p:nvSpPr>
        <p:spPr bwMode="white">
          <a:xfrm>
            <a:off x="3397329" y="5440371"/>
            <a:ext cx="780755" cy="33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0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807DA-F3F3-B194-B3EF-971BE529AD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772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D00F9D-BC91-F028-B903-A431DC74E5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90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26FE98-E877-BF14-69A7-EBAED41BC4BF}"/>
              </a:ext>
            </a:extLst>
          </p:cNvPr>
          <p:cNvSpPr/>
          <p:nvPr/>
        </p:nvSpPr>
        <p:spPr bwMode="white">
          <a:xfrm>
            <a:off x="10643123" y="1414522"/>
            <a:ext cx="314206" cy="27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34BDE4-55E8-CF4D-9D8B-CE02043519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97336"/>
            <a:ext cx="11340000" cy="6637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6DFF05-A2C6-9D13-914E-AEA6485D9D0D}"/>
              </a:ext>
            </a:extLst>
          </p:cNvPr>
          <p:cNvSpPr/>
          <p:nvPr/>
        </p:nvSpPr>
        <p:spPr bwMode="white">
          <a:xfrm>
            <a:off x="10681209" y="3380097"/>
            <a:ext cx="276121" cy="27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493593C-6C8F-2BB2-6C47-BD3EB0C3EE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861048"/>
            <a:ext cx="9686336" cy="254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43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2025-07-23T08:08:45Z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