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0" r:id="rId8"/>
    <p:sldId id="338" r:id="rId9"/>
    <p:sldId id="337" r:id="rId10"/>
    <p:sldId id="336" r:id="rId11"/>
    <p:sldId id="335" r:id="rId12"/>
    <p:sldId id="333" r:id="rId13"/>
    <p:sldId id="332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71AC72-6F75-731D-05CE-8B7D70246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2962275"/>
            <a:ext cx="50196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E0889-1DF0-396F-99F3-D8BE4C5E0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88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96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C8FBD-79C6-0B91-73F1-0609D6EC6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488" y="548680"/>
            <a:ext cx="9349024" cy="38116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B04355E-1DDC-F766-F38A-C9FB77ED25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3717032"/>
            <a:ext cx="4748222" cy="299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355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5EB45-9EBF-2669-0F79-7838FB986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3435A3-5145-2347-F894-0A22494ED4F1}"/>
              </a:ext>
            </a:extLst>
          </p:cNvPr>
          <p:cNvSpPr/>
          <p:nvPr/>
        </p:nvSpPr>
        <p:spPr bwMode="white">
          <a:xfrm>
            <a:off x="10233702" y="1471772"/>
            <a:ext cx="428463" cy="38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1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94C0C-B29E-EFF8-9725-41CCBCB6F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14" y="1151992"/>
            <a:ext cx="11340000" cy="8908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9FD550-357C-4938-1DCE-627D20A2A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988840"/>
            <a:ext cx="11340000" cy="4640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AAF6AE-B9B8-4B73-5EF8-F49CB8407EC5}"/>
              </a:ext>
            </a:extLst>
          </p:cNvPr>
          <p:cNvSpPr/>
          <p:nvPr/>
        </p:nvSpPr>
        <p:spPr bwMode="white">
          <a:xfrm>
            <a:off x="10451877" y="2160361"/>
            <a:ext cx="342770" cy="3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93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10174-2EFB-524D-6FD5-4E75461E4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635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9A558-72AE-E063-96BE-D206ED3AA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60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56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96081-F9C8-16E4-7A99-E1D8F4212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645168" cy="541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41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176B3-F068-8A5B-C0CF-741C47FA4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8FFCBF-4855-EF16-A42F-18E337EEE16B}"/>
              </a:ext>
            </a:extLst>
          </p:cNvPr>
          <p:cNvSpPr/>
          <p:nvPr/>
        </p:nvSpPr>
        <p:spPr bwMode="white">
          <a:xfrm>
            <a:off x="10414609" y="2443446"/>
            <a:ext cx="437984" cy="4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8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ECEA0-18D3-1750-F267-A09B0A8E5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ABFEA-7CB6-0D9C-22D8-4A0B8F73A0CA}"/>
              </a:ext>
            </a:extLst>
          </p:cNvPr>
          <p:cNvSpPr/>
          <p:nvPr/>
        </p:nvSpPr>
        <p:spPr bwMode="white">
          <a:xfrm>
            <a:off x="10452695" y="2396023"/>
            <a:ext cx="371335" cy="4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50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0A8E9-96B0-652D-67F0-B54734E9F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3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9A8984-A5B3-2CFA-DEA5-3BD9C7817E44}"/>
              </a:ext>
            </a:extLst>
          </p:cNvPr>
          <p:cNvSpPr/>
          <p:nvPr/>
        </p:nvSpPr>
        <p:spPr bwMode="white">
          <a:xfrm>
            <a:off x="10414609" y="2462513"/>
            <a:ext cx="437984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41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4852595-253A-FDCF-28A5-D33E9D35C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744"/>
            <a:ext cx="12192000" cy="49536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0E733CC-DA11-75A5-3CE1-7251AEC8C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9232" cy="546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477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C914E-26D8-BD75-758F-4F99F5FDE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40664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29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0C8E5-A9AA-0451-643D-CA48AFDF8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6042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FE70A3-2B47-8379-A7F3-61B314D83F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44"/>
          <a:stretch>
            <a:fillRect/>
          </a:stretch>
        </p:blipFill>
        <p:spPr>
          <a:xfrm>
            <a:off x="433292" y="4873029"/>
            <a:ext cx="10945216" cy="83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64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0C0538A-F099-5C10-F4B8-7BA6D9858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31" b="139"/>
          <a:stretch>
            <a:fillRect/>
          </a:stretch>
        </p:blipFill>
        <p:spPr>
          <a:xfrm>
            <a:off x="1271464" y="836712"/>
            <a:ext cx="9937104" cy="22084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B9C9108-559E-8FDE-C3E9-39F7938FCC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564904"/>
            <a:ext cx="7908864" cy="401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97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36DC8-6147-0D9C-C4C5-345BAB222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44264"/>
            <a:ext cx="11340000" cy="1836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CCBCF-9967-2F78-C9BB-FB83F1B208C8}"/>
              </a:ext>
            </a:extLst>
          </p:cNvPr>
          <p:cNvSpPr/>
          <p:nvPr/>
        </p:nvSpPr>
        <p:spPr bwMode="white">
          <a:xfrm>
            <a:off x="10596711" y="2468405"/>
            <a:ext cx="342770" cy="39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D7867F-8FC4-0E06-2394-ACA482052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212976"/>
            <a:ext cx="11340000" cy="174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35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DCD5E-1C28-5E51-2239-673A41673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557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5474E-BD18-5457-6AF4-A0EB57CC262C}"/>
              </a:ext>
            </a:extLst>
          </p:cNvPr>
          <p:cNvSpPr/>
          <p:nvPr/>
        </p:nvSpPr>
        <p:spPr bwMode="white">
          <a:xfrm>
            <a:off x="10299702" y="2426559"/>
            <a:ext cx="428463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8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93D21-D97B-60EC-13B7-310B0EF54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2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AC320-002F-D9C8-E6E2-6CFAB9DA74AA}"/>
              </a:ext>
            </a:extLst>
          </p:cNvPr>
          <p:cNvSpPr/>
          <p:nvPr/>
        </p:nvSpPr>
        <p:spPr bwMode="white">
          <a:xfrm>
            <a:off x="10290831" y="2462746"/>
            <a:ext cx="342770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98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2025-07-23T09:51:31Z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