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45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0A6ADE7-36FF-53A6-C583-08FFCD75E1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925" y="3062287"/>
            <a:ext cx="577215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92B9EB-CCF4-E155-6FC9-77F954F31D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55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95D74C-29D4-8229-E23D-EF85BEFC5EA0}"/>
              </a:ext>
            </a:extLst>
          </p:cNvPr>
          <p:cNvSpPr/>
          <p:nvPr/>
        </p:nvSpPr>
        <p:spPr bwMode="white">
          <a:xfrm>
            <a:off x="10862115" y="2073004"/>
            <a:ext cx="276121" cy="28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933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FBA77-635C-FBEA-BD68-F4089F5FEB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5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194DBE-1D7B-8F65-204D-FDF97CE3C7F1}"/>
              </a:ext>
            </a:extLst>
          </p:cNvPr>
          <p:cNvSpPr/>
          <p:nvPr/>
        </p:nvSpPr>
        <p:spPr bwMode="white">
          <a:xfrm>
            <a:off x="10871637" y="2071684"/>
            <a:ext cx="257078" cy="27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28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691D91-B783-D805-7010-0242897B28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979954"/>
            <a:ext cx="763919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1073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B2EAA7-9BD7-810C-D729-9FD56B9586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78" y="1124744"/>
            <a:ext cx="9690774" cy="55841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CAD8B7-07A6-9627-50C5-B297E35DE633}"/>
              </a:ext>
            </a:extLst>
          </p:cNvPr>
          <p:cNvSpPr/>
          <p:nvPr/>
        </p:nvSpPr>
        <p:spPr bwMode="white">
          <a:xfrm>
            <a:off x="9221232" y="2204864"/>
            <a:ext cx="403160" cy="50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35C138B-ED90-DC7F-03D7-28FA143A0C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861048"/>
            <a:ext cx="5616624" cy="207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09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7BF19C-CA02-F69F-BC5B-2EF548B55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78292"/>
            <a:ext cx="1014911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83BC8-46B3-A36F-B70D-F527168C99DF}"/>
              </a:ext>
            </a:extLst>
          </p:cNvPr>
          <p:cNvSpPr/>
          <p:nvPr/>
        </p:nvSpPr>
        <p:spPr bwMode="white">
          <a:xfrm>
            <a:off x="9893095" y="2291768"/>
            <a:ext cx="306774" cy="34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8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10DFDB-E467-AF2D-0D7C-B3E4036FD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5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1701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F5CA04-B123-CA21-C469-299F194A9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415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0321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DD243C-533F-5CE3-0AA4-0A6ABF40D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136" y="633976"/>
            <a:ext cx="11340000" cy="104948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88F9083-BF61-7758-F8B4-C1F5AAD5F9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1628800"/>
            <a:ext cx="6480730" cy="462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1977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517D7A-22D3-6B1F-02A7-A58D18D490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08" y="1044196"/>
            <a:ext cx="11340000" cy="29650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92F47C-0A0B-A18D-DE2B-0A2909A6D187}"/>
              </a:ext>
            </a:extLst>
          </p:cNvPr>
          <p:cNvSpPr/>
          <p:nvPr/>
        </p:nvSpPr>
        <p:spPr bwMode="white">
          <a:xfrm>
            <a:off x="2129333" y="2312216"/>
            <a:ext cx="3408664" cy="49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25E48D-5635-FEDF-0972-0B423B5CDAF0}"/>
              </a:ext>
            </a:extLst>
          </p:cNvPr>
          <p:cNvSpPr/>
          <p:nvPr/>
        </p:nvSpPr>
        <p:spPr bwMode="white">
          <a:xfrm>
            <a:off x="6966210" y="2312216"/>
            <a:ext cx="3456272" cy="49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CE32C4-D89C-FB24-4D55-F94EB8CBF66E}"/>
              </a:ext>
            </a:extLst>
          </p:cNvPr>
          <p:cNvSpPr/>
          <p:nvPr/>
        </p:nvSpPr>
        <p:spPr bwMode="white">
          <a:xfrm>
            <a:off x="2357847" y="3275150"/>
            <a:ext cx="3342015" cy="50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E55288D-678E-4680-6B9E-C9457B4B40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72" y="3068960"/>
            <a:ext cx="5068536" cy="361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19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A6F5C4-1CCA-75AB-CFB1-37636CA370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02058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04342F-9C83-CF72-6408-630EC1791B16}"/>
              </a:ext>
            </a:extLst>
          </p:cNvPr>
          <p:cNvSpPr/>
          <p:nvPr/>
        </p:nvSpPr>
        <p:spPr bwMode="white">
          <a:xfrm>
            <a:off x="1914610" y="2756229"/>
            <a:ext cx="5380885" cy="60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B16702D-63E2-D472-A5BA-50B821C96244}"/>
              </a:ext>
            </a:extLst>
          </p:cNvPr>
          <p:cNvSpPr/>
          <p:nvPr/>
        </p:nvSpPr>
        <p:spPr bwMode="white">
          <a:xfrm>
            <a:off x="1914609" y="3501008"/>
            <a:ext cx="5380885" cy="60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3BE406-3CB5-60C2-0FE6-5CB846458E8B}"/>
              </a:ext>
            </a:extLst>
          </p:cNvPr>
          <p:cNvSpPr/>
          <p:nvPr/>
        </p:nvSpPr>
        <p:spPr bwMode="white">
          <a:xfrm>
            <a:off x="1775520" y="4358081"/>
            <a:ext cx="5380885" cy="60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39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9FEB33-B5AF-64EC-8E16-49E7C5B5E7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764704"/>
            <a:ext cx="446469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3395F9-E357-3F81-627A-586A7E6D7C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39849"/>
            <a:ext cx="8260025" cy="5868000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33DACA7-E924-83CD-06CB-CE04E48941FD}"/>
              </a:ext>
            </a:extLst>
          </p:cNvPr>
          <p:cNvSpPr/>
          <p:nvPr/>
        </p:nvSpPr>
        <p:spPr bwMode="white">
          <a:xfrm>
            <a:off x="2207568" y="2420888"/>
            <a:ext cx="741682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1DA462E-81DF-07D3-0817-292B4F7873D0}"/>
              </a:ext>
            </a:extLst>
          </p:cNvPr>
          <p:cNvSpPr/>
          <p:nvPr/>
        </p:nvSpPr>
        <p:spPr bwMode="white">
          <a:xfrm>
            <a:off x="2207568" y="3007196"/>
            <a:ext cx="741682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B455C8-EE44-0B84-C5E2-6F3369F09E91}"/>
              </a:ext>
            </a:extLst>
          </p:cNvPr>
          <p:cNvSpPr/>
          <p:nvPr/>
        </p:nvSpPr>
        <p:spPr bwMode="white">
          <a:xfrm>
            <a:off x="2135560" y="3717032"/>
            <a:ext cx="741682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DBE3BA-B8E8-4CD5-3E6A-2D05C43963A3}"/>
              </a:ext>
            </a:extLst>
          </p:cNvPr>
          <p:cNvSpPr/>
          <p:nvPr/>
        </p:nvSpPr>
        <p:spPr bwMode="white">
          <a:xfrm>
            <a:off x="2162622" y="4384824"/>
            <a:ext cx="741682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690D55-04B8-9DED-A3B9-B36A9B7BB359}"/>
              </a:ext>
            </a:extLst>
          </p:cNvPr>
          <p:cNvSpPr/>
          <p:nvPr/>
        </p:nvSpPr>
        <p:spPr bwMode="white">
          <a:xfrm>
            <a:off x="2162622" y="5052616"/>
            <a:ext cx="741682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7F2D56-BC9F-2337-D590-D84E7A8F68A1}"/>
              </a:ext>
            </a:extLst>
          </p:cNvPr>
          <p:cNvSpPr/>
          <p:nvPr/>
        </p:nvSpPr>
        <p:spPr bwMode="white">
          <a:xfrm>
            <a:off x="2196282" y="5630119"/>
            <a:ext cx="741682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6E959B-3A52-05BD-5F2C-7580143B35DD}"/>
              </a:ext>
            </a:extLst>
          </p:cNvPr>
          <p:cNvSpPr/>
          <p:nvPr/>
        </p:nvSpPr>
        <p:spPr bwMode="white">
          <a:xfrm>
            <a:off x="2207568" y="6368781"/>
            <a:ext cx="741682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35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63A444-BBB3-044E-7938-65760B0113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123834" cy="56737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C5426C-7643-BB9B-0BEE-4BC44A3BD5C2}"/>
              </a:ext>
            </a:extLst>
          </p:cNvPr>
          <p:cNvSpPr/>
          <p:nvPr/>
        </p:nvSpPr>
        <p:spPr bwMode="white">
          <a:xfrm>
            <a:off x="1919537" y="2708920"/>
            <a:ext cx="89289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474AE53-5EDF-235E-E7C2-1DB16B6B23BB}"/>
              </a:ext>
            </a:extLst>
          </p:cNvPr>
          <p:cNvSpPr/>
          <p:nvPr/>
        </p:nvSpPr>
        <p:spPr bwMode="white">
          <a:xfrm>
            <a:off x="1919537" y="3458468"/>
            <a:ext cx="89289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2A64CE-7338-0D27-6FFC-6C7DB2062715}"/>
              </a:ext>
            </a:extLst>
          </p:cNvPr>
          <p:cNvSpPr/>
          <p:nvPr/>
        </p:nvSpPr>
        <p:spPr bwMode="white">
          <a:xfrm>
            <a:off x="1938835" y="4293096"/>
            <a:ext cx="89289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71B428-2E01-64CC-6725-B18A19371172}"/>
              </a:ext>
            </a:extLst>
          </p:cNvPr>
          <p:cNvSpPr/>
          <p:nvPr/>
        </p:nvSpPr>
        <p:spPr bwMode="white">
          <a:xfrm>
            <a:off x="1938835" y="5113743"/>
            <a:ext cx="89289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B4082C-87C0-57B4-BC23-E7EE8E0F9B5E}"/>
              </a:ext>
            </a:extLst>
          </p:cNvPr>
          <p:cNvSpPr/>
          <p:nvPr/>
        </p:nvSpPr>
        <p:spPr bwMode="white">
          <a:xfrm>
            <a:off x="1919537" y="5929280"/>
            <a:ext cx="89289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60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73B86F8-B049-78FB-6878-613812478F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764704"/>
            <a:ext cx="3744416" cy="600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614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2A564A-102D-0023-C104-96F1CBFDF3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836712"/>
            <a:ext cx="587317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422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B9DE1-987D-11C1-22AA-9723A9B87F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908720"/>
            <a:ext cx="614433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539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3DD212-5DB1-9848-1179-F5FD70C336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41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0D1689-A90F-F635-B8D9-E99BC961BF38}"/>
              </a:ext>
            </a:extLst>
          </p:cNvPr>
          <p:cNvSpPr/>
          <p:nvPr/>
        </p:nvSpPr>
        <p:spPr bwMode="white">
          <a:xfrm>
            <a:off x="4444685" y="2415013"/>
            <a:ext cx="799798" cy="352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2A8757-94AD-AB9C-27B1-3D147F6FD5C1}"/>
              </a:ext>
            </a:extLst>
          </p:cNvPr>
          <p:cNvSpPr/>
          <p:nvPr/>
        </p:nvSpPr>
        <p:spPr bwMode="white">
          <a:xfrm>
            <a:off x="10585994" y="3072452"/>
            <a:ext cx="790277" cy="343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FA9B15-C1C0-9350-BE0A-125CE1D0B28D}"/>
              </a:ext>
            </a:extLst>
          </p:cNvPr>
          <p:cNvSpPr/>
          <p:nvPr/>
        </p:nvSpPr>
        <p:spPr bwMode="white">
          <a:xfrm>
            <a:off x="1731083" y="3720363"/>
            <a:ext cx="837884" cy="333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47A9F9-BA2A-2562-FFBF-FA8F9BD7C6DE}"/>
              </a:ext>
            </a:extLst>
          </p:cNvPr>
          <p:cNvSpPr/>
          <p:nvPr/>
        </p:nvSpPr>
        <p:spPr bwMode="white">
          <a:xfrm>
            <a:off x="1150277" y="4358746"/>
            <a:ext cx="790277" cy="352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666ED3-6676-DCDB-FD57-E082BB4C8517}"/>
              </a:ext>
            </a:extLst>
          </p:cNvPr>
          <p:cNvSpPr/>
          <p:nvPr/>
        </p:nvSpPr>
        <p:spPr bwMode="white">
          <a:xfrm>
            <a:off x="4501813" y="5025714"/>
            <a:ext cx="799798" cy="333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9AEEBE-E801-6A16-B328-5554A197FDF2}"/>
              </a:ext>
            </a:extLst>
          </p:cNvPr>
          <p:cNvSpPr/>
          <p:nvPr/>
        </p:nvSpPr>
        <p:spPr bwMode="white">
          <a:xfrm>
            <a:off x="2121460" y="5654568"/>
            <a:ext cx="1152090" cy="36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DDEFCBA-FC79-29BE-8981-CF206C9754B4}"/>
              </a:ext>
            </a:extLst>
          </p:cNvPr>
          <p:cNvSpPr/>
          <p:nvPr/>
        </p:nvSpPr>
        <p:spPr bwMode="white">
          <a:xfrm>
            <a:off x="5606297" y="5673625"/>
            <a:ext cx="771234" cy="333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75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A0CA4F-E1FD-5D3E-AD72-E96BE09BC3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213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114AD0-04D0-2D54-5F27-A00FF54CD5C9}"/>
              </a:ext>
            </a:extLst>
          </p:cNvPr>
          <p:cNvSpPr/>
          <p:nvPr/>
        </p:nvSpPr>
        <p:spPr bwMode="white">
          <a:xfrm>
            <a:off x="7995521" y="2041024"/>
            <a:ext cx="2827858" cy="35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5C898F-EF1D-D19F-2837-30F124A11197}"/>
              </a:ext>
            </a:extLst>
          </p:cNvPr>
          <p:cNvSpPr/>
          <p:nvPr/>
        </p:nvSpPr>
        <p:spPr bwMode="white">
          <a:xfrm>
            <a:off x="10042624" y="2689344"/>
            <a:ext cx="1599597" cy="35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D710E4-5AC0-BA73-9408-9DDE277979F0}"/>
              </a:ext>
            </a:extLst>
          </p:cNvPr>
          <p:cNvSpPr/>
          <p:nvPr/>
        </p:nvSpPr>
        <p:spPr bwMode="white">
          <a:xfrm>
            <a:off x="816377" y="3337665"/>
            <a:ext cx="390377" cy="343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5717C1-E0BE-C309-A162-981FAAC97D62}"/>
              </a:ext>
            </a:extLst>
          </p:cNvPr>
          <p:cNvSpPr/>
          <p:nvPr/>
        </p:nvSpPr>
        <p:spPr bwMode="white">
          <a:xfrm>
            <a:off x="1206755" y="3976451"/>
            <a:ext cx="1551989" cy="35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74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2683BD-8C35-A802-2389-BDFE8D6149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49429"/>
            <a:ext cx="11340000" cy="570857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E05598-1813-F1BC-5ABA-6F93A3D3239B}"/>
              </a:ext>
            </a:extLst>
          </p:cNvPr>
          <p:cNvSpPr/>
          <p:nvPr/>
        </p:nvSpPr>
        <p:spPr bwMode="white">
          <a:xfrm>
            <a:off x="4882020" y="5066328"/>
            <a:ext cx="323727" cy="27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76F8DD6-4E4E-F074-EE27-57C63BA71314}"/>
              </a:ext>
            </a:extLst>
          </p:cNvPr>
          <p:cNvSpPr/>
          <p:nvPr/>
        </p:nvSpPr>
        <p:spPr bwMode="white">
          <a:xfrm>
            <a:off x="5879976" y="4365105"/>
            <a:ext cx="5688632" cy="2492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87639A9-FEC9-DC8F-3F15-D2C518F8B8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4127065"/>
            <a:ext cx="3600402" cy="2730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46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E47C2CA5-08EC-270B-F97A-77AE36500A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5" r="53225"/>
          <a:stretch>
            <a:fillRect/>
          </a:stretch>
        </p:blipFill>
        <p:spPr>
          <a:xfrm>
            <a:off x="486518" y="1334283"/>
            <a:ext cx="5328592" cy="319371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435B7A-9A06-DC4F-E4EC-BE0310FDBD51}"/>
              </a:ext>
            </a:extLst>
          </p:cNvPr>
          <p:cNvSpPr/>
          <p:nvPr/>
        </p:nvSpPr>
        <p:spPr bwMode="white">
          <a:xfrm>
            <a:off x="4957656" y="1486818"/>
            <a:ext cx="323727" cy="2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871525D-FED3-A4B5-9464-6D136C0DB6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412776"/>
            <a:ext cx="4176462" cy="316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5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2025-07-23T08:11:55Z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