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283602-6C67-93A1-6A66-C5986EFD5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014662"/>
            <a:ext cx="76200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C0EF0-50F3-CCF0-4F2D-F4D22949F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52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63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375C5-9040-ABFC-C42D-F13EA5C74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6820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18059-2656-DC94-6676-140AB5584033}"/>
              </a:ext>
            </a:extLst>
          </p:cNvPr>
          <p:cNvSpPr/>
          <p:nvPr/>
        </p:nvSpPr>
        <p:spPr bwMode="white">
          <a:xfrm>
            <a:off x="10605993" y="2417737"/>
            <a:ext cx="361813" cy="40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81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E4690-A355-7783-974D-948899034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613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DD3AE-6B64-8470-BD48-A2E380B03573}"/>
              </a:ext>
            </a:extLst>
          </p:cNvPr>
          <p:cNvSpPr/>
          <p:nvPr/>
        </p:nvSpPr>
        <p:spPr bwMode="white">
          <a:xfrm>
            <a:off x="10706565" y="1573793"/>
            <a:ext cx="342769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2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D29CA-37D4-77B6-6EE6-9F6F62BAE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56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068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97050-8B01-1449-E520-E1EAA1B36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4890"/>
            <a:ext cx="10406416" cy="42500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0D30C3D-46B1-CF09-DE5B-BE27DA329C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41230"/>
            <a:ext cx="11340000" cy="99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18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76FED-A54F-CE40-2C13-D07E1805F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77AF5-FF4D-0A32-EA4E-08AAD6BBD9CE}"/>
              </a:ext>
            </a:extLst>
          </p:cNvPr>
          <p:cNvSpPr/>
          <p:nvPr/>
        </p:nvSpPr>
        <p:spPr bwMode="white">
          <a:xfrm>
            <a:off x="10367002" y="2387516"/>
            <a:ext cx="437984" cy="3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6B0E8-CB78-A6B0-1FD9-46A614C62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906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80D5D-110B-5595-65E0-FF1B37BCA2CE}"/>
              </a:ext>
            </a:extLst>
          </p:cNvPr>
          <p:cNvSpPr/>
          <p:nvPr/>
        </p:nvSpPr>
        <p:spPr bwMode="white">
          <a:xfrm>
            <a:off x="9670343" y="3171189"/>
            <a:ext cx="317097" cy="36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93A8C-5215-B495-152F-81180483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0000"/>
            <a:ext cx="103549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97CE88-8D54-D512-3092-71B675C3CCCC}"/>
              </a:ext>
            </a:extLst>
          </p:cNvPr>
          <p:cNvSpPr/>
          <p:nvPr/>
        </p:nvSpPr>
        <p:spPr bwMode="white">
          <a:xfrm>
            <a:off x="10138605" y="2113103"/>
            <a:ext cx="330386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13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2A272-20B7-C17B-3F7F-568EE7F41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386670" cy="567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4411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BB35C-9E79-C9FA-92C1-58CA558A3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919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628D72-B1DB-BA84-EACA-8339F96560EE}"/>
              </a:ext>
            </a:extLst>
          </p:cNvPr>
          <p:cNvSpPr/>
          <p:nvPr/>
        </p:nvSpPr>
        <p:spPr bwMode="white">
          <a:xfrm>
            <a:off x="6284468" y="1530679"/>
            <a:ext cx="3637178" cy="50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9BB392-4F2A-191F-B3EB-E666616C6660}"/>
              </a:ext>
            </a:extLst>
          </p:cNvPr>
          <p:cNvSpPr/>
          <p:nvPr/>
        </p:nvSpPr>
        <p:spPr bwMode="white">
          <a:xfrm>
            <a:off x="2666331" y="2446595"/>
            <a:ext cx="3294408" cy="49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2E7DA6-2F6C-F70D-B2A0-14E0ECE20927}"/>
              </a:ext>
            </a:extLst>
          </p:cNvPr>
          <p:cNvSpPr/>
          <p:nvPr/>
        </p:nvSpPr>
        <p:spPr bwMode="white">
          <a:xfrm>
            <a:off x="7950714" y="2437054"/>
            <a:ext cx="2875465" cy="49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E53C7E-96D2-3FB6-D71B-9925A5A36019}"/>
              </a:ext>
            </a:extLst>
          </p:cNvPr>
          <p:cNvSpPr/>
          <p:nvPr/>
        </p:nvSpPr>
        <p:spPr bwMode="white">
          <a:xfrm>
            <a:off x="1618976" y="3352970"/>
            <a:ext cx="2189924" cy="49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C70D9C-F5D3-622E-64EE-26F69471CCEA}"/>
              </a:ext>
            </a:extLst>
          </p:cNvPr>
          <p:cNvSpPr/>
          <p:nvPr/>
        </p:nvSpPr>
        <p:spPr bwMode="white">
          <a:xfrm>
            <a:off x="5760790" y="3352970"/>
            <a:ext cx="3294408" cy="50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9AA3212-1863-A40E-1CDB-639AA99D6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313" y="4077321"/>
            <a:ext cx="4044852" cy="2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86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DFED5-8C65-EDB7-6D88-0CD8D13E7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880630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C0746-9D15-44BE-179E-30B10B9A5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1224000"/>
            <a:ext cx="11340000" cy="775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FDA97-E57E-C6CE-CB71-1EEF7121890B}"/>
              </a:ext>
            </a:extLst>
          </p:cNvPr>
          <p:cNvSpPr/>
          <p:nvPr/>
        </p:nvSpPr>
        <p:spPr bwMode="white">
          <a:xfrm>
            <a:off x="10346186" y="1415499"/>
            <a:ext cx="523678" cy="45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70B042-8B87-E9A2-1F0C-D55D3DA5F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844824"/>
            <a:ext cx="11340000" cy="19408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A56EF-29C0-CA9C-36E6-26DA87FD0999}"/>
              </a:ext>
            </a:extLst>
          </p:cNvPr>
          <p:cNvSpPr/>
          <p:nvPr/>
        </p:nvSpPr>
        <p:spPr bwMode="white">
          <a:xfrm>
            <a:off x="1521410" y="2150767"/>
            <a:ext cx="3989471" cy="48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34B0F4-D398-2897-3829-950251B8043F}"/>
              </a:ext>
            </a:extLst>
          </p:cNvPr>
          <p:cNvSpPr/>
          <p:nvPr/>
        </p:nvSpPr>
        <p:spPr bwMode="white">
          <a:xfrm>
            <a:off x="10395365" y="2150767"/>
            <a:ext cx="542720" cy="48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3A4B30-646B-7D04-C5CE-8CAE3031605A}"/>
              </a:ext>
            </a:extLst>
          </p:cNvPr>
          <p:cNvSpPr/>
          <p:nvPr/>
        </p:nvSpPr>
        <p:spPr bwMode="white">
          <a:xfrm>
            <a:off x="1521410" y="3068599"/>
            <a:ext cx="599848" cy="49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80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00648-713E-B0B3-D2B4-A84332315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548" y="764704"/>
            <a:ext cx="9014904" cy="598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63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2A613-FB34-8360-872E-1B881BF19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90703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05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C9685-B2D4-A95F-7826-8B3C9E332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547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6F8AB9-AE91-2695-F1B5-735691474CFF}"/>
              </a:ext>
            </a:extLst>
          </p:cNvPr>
          <p:cNvSpPr/>
          <p:nvPr/>
        </p:nvSpPr>
        <p:spPr bwMode="white">
          <a:xfrm>
            <a:off x="2750829" y="2206190"/>
            <a:ext cx="552241" cy="4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D8953E-86E0-7C6C-4215-2554FCEA5433}"/>
              </a:ext>
            </a:extLst>
          </p:cNvPr>
          <p:cNvSpPr/>
          <p:nvPr/>
        </p:nvSpPr>
        <p:spPr bwMode="white">
          <a:xfrm>
            <a:off x="4788411" y="2206190"/>
            <a:ext cx="542720" cy="4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A9BB38-89BE-C96C-1DD5-1FC1A235BA31}"/>
              </a:ext>
            </a:extLst>
          </p:cNvPr>
          <p:cNvSpPr/>
          <p:nvPr/>
        </p:nvSpPr>
        <p:spPr bwMode="white">
          <a:xfrm>
            <a:off x="2474707" y="4769904"/>
            <a:ext cx="2313703" cy="69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CC03765-D294-E5B2-E971-C7AD864AB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666204"/>
            <a:ext cx="5040560" cy="219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7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A2E0C-4E7E-5B5E-E9E8-83A8FE899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7541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E94AB4-A831-BDB7-1AF2-777DCB2C101C}"/>
              </a:ext>
            </a:extLst>
          </p:cNvPr>
          <p:cNvSpPr/>
          <p:nvPr/>
        </p:nvSpPr>
        <p:spPr bwMode="white">
          <a:xfrm>
            <a:off x="9159934" y="1401062"/>
            <a:ext cx="1133047" cy="5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2FBFAA-3624-15CA-E0FD-C7F6120263D3}"/>
              </a:ext>
            </a:extLst>
          </p:cNvPr>
          <p:cNvSpPr/>
          <p:nvPr/>
        </p:nvSpPr>
        <p:spPr bwMode="white">
          <a:xfrm>
            <a:off x="9750261" y="2334829"/>
            <a:ext cx="1123526" cy="4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1E0444-2DDA-4851-360D-B8EF509C7502}"/>
              </a:ext>
            </a:extLst>
          </p:cNvPr>
          <p:cNvSpPr/>
          <p:nvPr/>
        </p:nvSpPr>
        <p:spPr bwMode="white">
          <a:xfrm>
            <a:off x="1571369" y="3316236"/>
            <a:ext cx="399899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0501BD-285E-4E7A-EE1C-1921C1E4EFBF}"/>
              </a:ext>
            </a:extLst>
          </p:cNvPr>
          <p:cNvSpPr/>
          <p:nvPr/>
        </p:nvSpPr>
        <p:spPr bwMode="white">
          <a:xfrm>
            <a:off x="9236105" y="3240010"/>
            <a:ext cx="1047354" cy="4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47F4C-364D-A8BC-EB7B-658A8B373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3565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C72BAA-0BE8-572C-A46D-8380BFA952A9}"/>
              </a:ext>
            </a:extLst>
          </p:cNvPr>
          <p:cNvSpPr/>
          <p:nvPr/>
        </p:nvSpPr>
        <p:spPr bwMode="white">
          <a:xfrm>
            <a:off x="1495198" y="3236952"/>
            <a:ext cx="9378589" cy="45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42BD01-0FB5-F02A-5A1D-A06144BCF9E8}"/>
              </a:ext>
            </a:extLst>
          </p:cNvPr>
          <p:cNvSpPr/>
          <p:nvPr/>
        </p:nvSpPr>
        <p:spPr bwMode="white">
          <a:xfrm>
            <a:off x="1495198" y="4075913"/>
            <a:ext cx="7017279" cy="45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2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80B45-BDEF-8B56-0EC9-61FEF7EC2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101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F2A45-0518-8814-A5CB-E9CC7C9646C4}"/>
              </a:ext>
            </a:extLst>
          </p:cNvPr>
          <p:cNvSpPr/>
          <p:nvPr/>
        </p:nvSpPr>
        <p:spPr bwMode="white">
          <a:xfrm>
            <a:off x="1442233" y="3127246"/>
            <a:ext cx="9359546" cy="4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872220-260C-44A6-B0FB-D229D10E6D8E}"/>
              </a:ext>
            </a:extLst>
          </p:cNvPr>
          <p:cNvSpPr/>
          <p:nvPr/>
        </p:nvSpPr>
        <p:spPr bwMode="white">
          <a:xfrm>
            <a:off x="1423190" y="3975926"/>
            <a:ext cx="9340503" cy="4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AC076A-3D9A-67F9-5319-0E9A33BC34F4}"/>
              </a:ext>
            </a:extLst>
          </p:cNvPr>
          <p:cNvSpPr/>
          <p:nvPr/>
        </p:nvSpPr>
        <p:spPr bwMode="white">
          <a:xfrm>
            <a:off x="1423190" y="4824605"/>
            <a:ext cx="9330983" cy="4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2586DD-7B0D-FC2F-0A47-1A35068C15D1}"/>
              </a:ext>
            </a:extLst>
          </p:cNvPr>
          <p:cNvSpPr/>
          <p:nvPr/>
        </p:nvSpPr>
        <p:spPr bwMode="white">
          <a:xfrm>
            <a:off x="1432711" y="5663749"/>
            <a:ext cx="4589319" cy="4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14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E06EE-E529-955C-54B8-A855995E6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1F355-1824-D78D-49A6-961D3F04E7AB}"/>
              </a:ext>
            </a:extLst>
          </p:cNvPr>
          <p:cNvSpPr/>
          <p:nvPr/>
        </p:nvSpPr>
        <p:spPr bwMode="white">
          <a:xfrm>
            <a:off x="10386045" y="1557861"/>
            <a:ext cx="371335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5818A6F-FB1B-3AC5-CDAD-8EAD235E1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132856"/>
            <a:ext cx="4176464" cy="293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6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9262A-5286-4C0A-8805-4CDA088A8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1536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54DC7-064A-8CCB-C0A0-4E8ADF5ED2AA}"/>
              </a:ext>
            </a:extLst>
          </p:cNvPr>
          <p:cNvSpPr/>
          <p:nvPr/>
        </p:nvSpPr>
        <p:spPr bwMode="white">
          <a:xfrm>
            <a:off x="10210734" y="2043086"/>
            <a:ext cx="306913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34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8935D-0062-866A-6B95-F589BD2F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173" y="836712"/>
            <a:ext cx="91136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3E468-6D04-7D75-FA47-F20A4EE5978C}"/>
              </a:ext>
            </a:extLst>
          </p:cNvPr>
          <p:cNvSpPr/>
          <p:nvPr/>
        </p:nvSpPr>
        <p:spPr bwMode="white">
          <a:xfrm>
            <a:off x="9612141" y="1832586"/>
            <a:ext cx="298431" cy="32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79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F6519-E93A-A135-3059-F93CD90DE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7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29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78C1E-DFDA-F0AE-927C-9E8ACD235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51992"/>
            <a:ext cx="11340000" cy="8531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9343D0A-4467-A821-08CB-0B94C3046D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60848"/>
            <a:ext cx="11340000" cy="406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13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C757C-86A5-362E-AA9E-A8DF7ADD5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124744"/>
            <a:ext cx="11340000" cy="5473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2E8C9-86F7-2F20-6B22-4E0E3A2BCAA6}"/>
              </a:ext>
            </a:extLst>
          </p:cNvPr>
          <p:cNvSpPr/>
          <p:nvPr/>
        </p:nvSpPr>
        <p:spPr bwMode="white">
          <a:xfrm>
            <a:off x="10207867" y="2364306"/>
            <a:ext cx="437984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24D223-388E-4971-0B9B-30661D07B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680350"/>
            <a:ext cx="2880322" cy="191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3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25D21-BF88-EEC1-4DC4-725DB00EE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93729"/>
            <a:ext cx="11340000" cy="5750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B4E18-29FF-86C3-5BE5-EF7B23BC247C}"/>
              </a:ext>
            </a:extLst>
          </p:cNvPr>
          <p:cNvSpPr/>
          <p:nvPr/>
        </p:nvSpPr>
        <p:spPr bwMode="white">
          <a:xfrm>
            <a:off x="10533985" y="2381133"/>
            <a:ext cx="380856" cy="4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9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2025-07-23T11:05:27Z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