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6" r:id="rId11"/>
    <p:sldId id="344" r:id="rId12"/>
    <p:sldId id="343" r:id="rId13"/>
    <p:sldId id="342" r:id="rId14"/>
    <p:sldId id="341" r:id="rId15"/>
    <p:sldId id="340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BDF2AF7-EB1A-BADC-5A75-86FD9EA2A6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700" y="3052762"/>
            <a:ext cx="480060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7A441F-2E43-BA44-614D-89BEE7BBC9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09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2CE789-4F9D-B990-91DC-E0BFB1346EDC}"/>
              </a:ext>
            </a:extLst>
          </p:cNvPr>
          <p:cNvSpPr/>
          <p:nvPr/>
        </p:nvSpPr>
        <p:spPr bwMode="white">
          <a:xfrm>
            <a:off x="10195617" y="2474661"/>
            <a:ext cx="342770" cy="381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B50CCE1-6FBF-9B02-9345-5BD32B7F8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509120"/>
            <a:ext cx="11340000" cy="1548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043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78E9C2-06AC-1981-04B9-93FBBD11DA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13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045DDF-3B20-5262-514D-042CA0B8A93D}"/>
              </a:ext>
            </a:extLst>
          </p:cNvPr>
          <p:cNvSpPr/>
          <p:nvPr/>
        </p:nvSpPr>
        <p:spPr bwMode="white">
          <a:xfrm>
            <a:off x="10395566" y="1404913"/>
            <a:ext cx="428463" cy="390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699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343070-BCFB-7863-6F8B-BE2D5EB8EE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18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7B0697-6A37-E66F-51F4-5C6BDEA66571}"/>
              </a:ext>
            </a:extLst>
          </p:cNvPr>
          <p:cNvSpPr/>
          <p:nvPr/>
        </p:nvSpPr>
        <p:spPr bwMode="white">
          <a:xfrm>
            <a:off x="10424130" y="1539198"/>
            <a:ext cx="380855" cy="39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693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611168-DEC5-18BB-91B7-4154C89E1B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7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1450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01A3F6-3F07-DCEB-5A17-F68931E96B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918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8606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9B6C7D-120B-42D6-B6B8-BD290CD20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548680"/>
            <a:ext cx="8640960" cy="373891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10292DD-08E3-CC1A-BC53-D4F75FA3B2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3982976"/>
            <a:ext cx="4262576" cy="2891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3713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B68E02-4839-4245-01FC-018D93F360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29973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F8126E-B91B-6BF6-1595-09B14B7ADFA1}"/>
              </a:ext>
            </a:extLst>
          </p:cNvPr>
          <p:cNvSpPr/>
          <p:nvPr/>
        </p:nvSpPr>
        <p:spPr bwMode="white">
          <a:xfrm>
            <a:off x="10505421" y="2369215"/>
            <a:ext cx="437984" cy="391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8AF5DBE-3416-E8CF-E8B6-3F453C1F13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3789040"/>
            <a:ext cx="4378384" cy="2970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97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878A7D-6975-2E93-7A80-41EE0F57E6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79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44E137-D5E9-68DE-F274-4D682834170F}"/>
              </a:ext>
            </a:extLst>
          </p:cNvPr>
          <p:cNvSpPr/>
          <p:nvPr/>
        </p:nvSpPr>
        <p:spPr bwMode="white">
          <a:xfrm>
            <a:off x="10195617" y="2377075"/>
            <a:ext cx="342770" cy="38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99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55AF8A-5489-013C-5F74-638FC739DC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39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A734C9-1E5D-449F-7946-4F58698618FF}"/>
              </a:ext>
            </a:extLst>
          </p:cNvPr>
          <p:cNvSpPr/>
          <p:nvPr/>
        </p:nvSpPr>
        <p:spPr bwMode="white">
          <a:xfrm>
            <a:off x="10148010" y="3424508"/>
            <a:ext cx="428463" cy="38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4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3420BF-7303-328A-20DB-A1D111D13D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793088" cy="5691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05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FC746C-B26F-EB37-4163-D6B0F32949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408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761FC2-0FE2-5287-2B17-A2B3B8B21A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1340000" cy="4565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2362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C4804-0209-73BB-7554-A83D46A253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36712"/>
            <a:ext cx="11340000" cy="5632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3455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21560D-870D-74BE-B5EB-F76AA1BFE8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8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15F4ED-EE85-03A6-3B6D-278A4152B5B2}"/>
              </a:ext>
            </a:extLst>
          </p:cNvPr>
          <p:cNvSpPr/>
          <p:nvPr/>
        </p:nvSpPr>
        <p:spPr bwMode="white">
          <a:xfrm>
            <a:off x="10176574" y="2576440"/>
            <a:ext cx="361813" cy="39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27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2594CD-0148-41AB-3841-B78CB5981B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3823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0201DF-CBFA-9237-FCFC-1D9A911ED423}"/>
              </a:ext>
            </a:extLst>
          </p:cNvPr>
          <p:cNvSpPr/>
          <p:nvPr/>
        </p:nvSpPr>
        <p:spPr bwMode="white">
          <a:xfrm>
            <a:off x="10511974" y="2502974"/>
            <a:ext cx="371335" cy="390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5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BE714C-722D-601A-EFC9-E5B7E59E46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408" y="1196752"/>
            <a:ext cx="10789184" cy="552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5379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3E6C86-D803-0619-7940-1B359ADC46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701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4144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9AE904-918E-C8A1-D8EA-16D2722BF6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960" y="620688"/>
            <a:ext cx="755407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0623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ED0336-FFE6-1989-4685-4BD1B11870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01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D550A9-779E-DD3A-9311-D42416BF59B4}"/>
              </a:ext>
            </a:extLst>
          </p:cNvPr>
          <p:cNvSpPr/>
          <p:nvPr/>
        </p:nvSpPr>
        <p:spPr bwMode="white">
          <a:xfrm>
            <a:off x="10424130" y="1605116"/>
            <a:ext cx="342769" cy="39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87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B41D37-D9A0-A7E1-4230-1560785AE0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90000"/>
            <a:ext cx="1014240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D30462-8781-988C-EE14-A745E89B322C}"/>
              </a:ext>
            </a:extLst>
          </p:cNvPr>
          <p:cNvSpPr/>
          <p:nvPr/>
        </p:nvSpPr>
        <p:spPr bwMode="white">
          <a:xfrm>
            <a:off x="9840694" y="2931805"/>
            <a:ext cx="306571" cy="35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58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BDAC79-F99D-207C-939A-46288C62C9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0789184" cy="27936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B70888-6386-26EA-7686-19E61F63127D}"/>
              </a:ext>
            </a:extLst>
          </p:cNvPr>
          <p:cNvSpPr/>
          <p:nvPr/>
        </p:nvSpPr>
        <p:spPr bwMode="white">
          <a:xfrm>
            <a:off x="10128448" y="2177362"/>
            <a:ext cx="432048" cy="53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1AE1683-BBF1-0F4A-382A-D37BEDAD3D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573016"/>
            <a:ext cx="64484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56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4111A3-2A90-8251-01A5-73F981B808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713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630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F7D643-F89D-1CBC-FF43-71D84EA1B5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43222"/>
            <a:ext cx="11340000" cy="5604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322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71E375-9BE3-9508-DAE0-A109FBCFC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529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83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8E8245-6212-FDB4-147D-1C2CCBC53C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619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325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2B7412-7354-C21F-C99C-FEE07370B0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9863190" cy="56993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9A4359-57F4-8B37-15DA-267905336B73}"/>
              </a:ext>
            </a:extLst>
          </p:cNvPr>
          <p:cNvSpPr/>
          <p:nvPr/>
        </p:nvSpPr>
        <p:spPr bwMode="white">
          <a:xfrm>
            <a:off x="9408368" y="3933056"/>
            <a:ext cx="423354" cy="45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162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CA43F0-2B63-7ED5-FE15-70DDFB3891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340768"/>
            <a:ext cx="11340000" cy="4603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9442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99BB28-38A0-437C-6FD1-4DFE9F983B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501152" cy="192571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67BEC4C-3B60-FF85-2E60-ED247899F9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2420888"/>
            <a:ext cx="7018516" cy="403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97755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2025-07-22T14:25:36Z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