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49" r:id="rId4"/>
    <p:sldId id="348" r:id="rId5"/>
    <p:sldId id="347" r:id="rId6"/>
    <p:sldId id="345" r:id="rId7"/>
    <p:sldId id="344" r:id="rId8"/>
    <p:sldId id="343" r:id="rId9"/>
    <p:sldId id="342" r:id="rId10"/>
    <p:sldId id="341" r:id="rId11"/>
    <p:sldId id="339" r:id="rId12"/>
    <p:sldId id="338" r:id="rId13"/>
    <p:sldId id="337" r:id="rId14"/>
    <p:sldId id="336" r:id="rId15"/>
    <p:sldId id="334" r:id="rId16"/>
    <p:sldId id="333" r:id="rId17"/>
    <p:sldId id="331" r:id="rId18"/>
    <p:sldId id="330" r:id="rId19"/>
    <p:sldId id="327" r:id="rId20"/>
    <p:sldId id="326" r:id="rId21"/>
    <p:sldId id="325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5BB3BC0-F8DE-4398-5783-DF4F108BDD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3837" y="3019425"/>
            <a:ext cx="412432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A53786-C5B0-0D08-944B-795A29554A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6" y="1203710"/>
            <a:ext cx="11340000" cy="201823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09E9762-B9AF-A02B-1615-BCA3483D6C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3212976"/>
            <a:ext cx="6382372" cy="3330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4697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172749-1CCA-4572-806F-76B400044E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76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3C3A97-5EB1-D916-CFCB-E28D210FE86B}"/>
              </a:ext>
            </a:extLst>
          </p:cNvPr>
          <p:cNvSpPr/>
          <p:nvPr/>
        </p:nvSpPr>
        <p:spPr bwMode="white">
          <a:xfrm>
            <a:off x="10538387" y="2407401"/>
            <a:ext cx="380856" cy="40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604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6F5A37-8785-CBB2-0FCB-D1DF3AA7E5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25992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6838D8-E5F2-8CC4-6ECB-CB3700DD115B}"/>
              </a:ext>
            </a:extLst>
          </p:cNvPr>
          <p:cNvSpPr/>
          <p:nvPr/>
        </p:nvSpPr>
        <p:spPr bwMode="white">
          <a:xfrm>
            <a:off x="10566302" y="1450323"/>
            <a:ext cx="437984" cy="401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431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FCBF06-E9D9-2B98-9A58-F92ACED962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46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D7155E-F1A9-3C55-9974-379879D4D7B3}"/>
              </a:ext>
            </a:extLst>
          </p:cNvPr>
          <p:cNvSpPr/>
          <p:nvPr/>
        </p:nvSpPr>
        <p:spPr bwMode="white">
          <a:xfrm>
            <a:off x="10538387" y="1462043"/>
            <a:ext cx="380856" cy="390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7C1121D-545B-8D30-62BF-35975A2D67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3717032"/>
            <a:ext cx="5858988" cy="3057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832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25220D-7BCF-8116-93B3-6EA91EFC63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340768"/>
            <a:ext cx="7711696" cy="487516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76C9F9F-8532-6E05-3556-1CF687AC37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240" y="2492896"/>
            <a:ext cx="4740512" cy="2098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786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09AC43-29DD-AF28-9EAD-B0F19497DA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38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36CC08-973F-C5A1-FE2E-AA2B411CC28D}"/>
              </a:ext>
            </a:extLst>
          </p:cNvPr>
          <p:cNvSpPr/>
          <p:nvPr/>
        </p:nvSpPr>
        <p:spPr bwMode="white">
          <a:xfrm>
            <a:off x="10547909" y="2311389"/>
            <a:ext cx="371335" cy="400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043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7C59AC-4662-D601-EB88-DD9E38DE5B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416" y="1089860"/>
            <a:ext cx="10645168" cy="24136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90D746-1E90-8858-9B1F-185F5C109C98}"/>
              </a:ext>
            </a:extLst>
          </p:cNvPr>
          <p:cNvSpPr/>
          <p:nvPr/>
        </p:nvSpPr>
        <p:spPr bwMode="white">
          <a:xfrm>
            <a:off x="10272464" y="2096685"/>
            <a:ext cx="380856" cy="399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22FE574-5D71-9BC5-D9B5-4846F28B80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3335900"/>
            <a:ext cx="10645168" cy="92908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FF7D3D6A-F156-BCDB-DBE6-73BA4FD9FE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6679" y="4005064"/>
            <a:ext cx="6178754" cy="2734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214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665851-A825-66AA-EBD9-3A2BECCAEB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36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50D222-1C3D-17EE-5C4D-8C18D1356248}"/>
              </a:ext>
            </a:extLst>
          </p:cNvPr>
          <p:cNvSpPr/>
          <p:nvPr/>
        </p:nvSpPr>
        <p:spPr bwMode="white">
          <a:xfrm>
            <a:off x="10519345" y="2312040"/>
            <a:ext cx="342770" cy="391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529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9A574B-C044-1256-B5BD-0631E2AED6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10024"/>
            <a:ext cx="9060992" cy="342691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946832A-4356-3B02-FC48-FBECDFF696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3933056"/>
            <a:ext cx="4486582" cy="269460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68C032E3-33D0-5EA9-6707-49B781253C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014" y="3785366"/>
            <a:ext cx="7001520" cy="3165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4389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448E68-B9E9-6F7C-6520-58FFC4FEBE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68760"/>
            <a:ext cx="11340000" cy="18340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95AFCC-2DB2-B5F5-1C31-153D00BD0413}"/>
              </a:ext>
            </a:extLst>
          </p:cNvPr>
          <p:cNvSpPr/>
          <p:nvPr/>
        </p:nvSpPr>
        <p:spPr bwMode="white">
          <a:xfrm>
            <a:off x="6698146" y="2376851"/>
            <a:ext cx="1085440" cy="506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DA17B8E-E4E1-2B02-AD73-13A677F620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3284984"/>
            <a:ext cx="5018474" cy="3014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550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D68E63-CE3C-E301-992C-AE2CDE5D09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764704"/>
            <a:ext cx="456931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E4BC4B-F984-E72C-2402-97EFBFDE75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90000"/>
            <a:ext cx="10769505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9CD666-94DD-59CE-2BD7-E76E5A1A431B}"/>
              </a:ext>
            </a:extLst>
          </p:cNvPr>
          <p:cNvSpPr/>
          <p:nvPr/>
        </p:nvSpPr>
        <p:spPr bwMode="white">
          <a:xfrm>
            <a:off x="2351584" y="1977055"/>
            <a:ext cx="8568952" cy="48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C9351F-C724-D26F-A445-4CC7DA725CD7}"/>
              </a:ext>
            </a:extLst>
          </p:cNvPr>
          <p:cNvSpPr/>
          <p:nvPr/>
        </p:nvSpPr>
        <p:spPr bwMode="white">
          <a:xfrm>
            <a:off x="1896052" y="2810166"/>
            <a:ext cx="741477" cy="48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A6830EA-665A-1A6C-9627-53687DF7BBAB}"/>
              </a:ext>
            </a:extLst>
          </p:cNvPr>
          <p:cNvSpPr/>
          <p:nvPr/>
        </p:nvSpPr>
        <p:spPr bwMode="white">
          <a:xfrm>
            <a:off x="2429554" y="3652333"/>
            <a:ext cx="8436564" cy="48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C9B5210-2FA8-E170-8149-5EF759CAFCBD}"/>
              </a:ext>
            </a:extLst>
          </p:cNvPr>
          <p:cNvSpPr/>
          <p:nvPr/>
        </p:nvSpPr>
        <p:spPr bwMode="white">
          <a:xfrm>
            <a:off x="1896052" y="4485444"/>
            <a:ext cx="8970066" cy="49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6402CF6-B017-4154-E212-0885B7141E64}"/>
              </a:ext>
            </a:extLst>
          </p:cNvPr>
          <p:cNvSpPr/>
          <p:nvPr/>
        </p:nvSpPr>
        <p:spPr bwMode="white">
          <a:xfrm>
            <a:off x="1896053" y="5318555"/>
            <a:ext cx="8970066" cy="49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776CC05-631D-1F12-51CE-3148B3072070}"/>
              </a:ext>
            </a:extLst>
          </p:cNvPr>
          <p:cNvSpPr/>
          <p:nvPr/>
        </p:nvSpPr>
        <p:spPr bwMode="white">
          <a:xfrm>
            <a:off x="1896052" y="6160722"/>
            <a:ext cx="1591463" cy="479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126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1" grpId="0" animBg="1"/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436F9A-D224-2A53-18EA-2F699C966B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1340000" cy="5312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1E5C82-87E9-98DA-64CE-47419D472BD6}"/>
              </a:ext>
            </a:extLst>
          </p:cNvPr>
          <p:cNvSpPr/>
          <p:nvPr/>
        </p:nvSpPr>
        <p:spPr bwMode="white">
          <a:xfrm>
            <a:off x="8108415" y="3032151"/>
            <a:ext cx="2913551" cy="51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325B94-DD04-9774-B16D-39512EDD2748}"/>
              </a:ext>
            </a:extLst>
          </p:cNvPr>
          <p:cNvSpPr/>
          <p:nvPr/>
        </p:nvSpPr>
        <p:spPr bwMode="white">
          <a:xfrm>
            <a:off x="1586249" y="3909559"/>
            <a:ext cx="9426196" cy="524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016BBF-6AFD-2F50-1E2B-07C83B4AE822}"/>
              </a:ext>
            </a:extLst>
          </p:cNvPr>
          <p:cNvSpPr/>
          <p:nvPr/>
        </p:nvSpPr>
        <p:spPr bwMode="white">
          <a:xfrm>
            <a:off x="1595770" y="4786966"/>
            <a:ext cx="9468782" cy="534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758737B-02C2-93C0-40BC-A7CDB2BFDB0C}"/>
              </a:ext>
            </a:extLst>
          </p:cNvPr>
          <p:cNvSpPr/>
          <p:nvPr/>
        </p:nvSpPr>
        <p:spPr bwMode="white">
          <a:xfrm>
            <a:off x="1576727" y="5683448"/>
            <a:ext cx="3351536" cy="486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656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22824B-2FD1-3AAC-96D3-FFD61DFFC2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1196752"/>
            <a:ext cx="6485716" cy="5185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7923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0F28CF-D78B-55C4-B934-CEA85895DD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764704"/>
            <a:ext cx="5374168" cy="6136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4718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22E7A0-975E-B39D-C6B8-9BFDAAFEAE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488690"/>
            <a:ext cx="4710212" cy="633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4087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E9748D-A3D1-BB11-6214-B823BC538D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532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6B4383-6B4D-0910-A86A-AE39D7092878}"/>
              </a:ext>
            </a:extLst>
          </p:cNvPr>
          <p:cNvSpPr/>
          <p:nvPr/>
        </p:nvSpPr>
        <p:spPr bwMode="white">
          <a:xfrm>
            <a:off x="1150277" y="3721661"/>
            <a:ext cx="990226" cy="276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222873-29B8-ED87-3DCE-2A8D1D3CFDCA}"/>
              </a:ext>
            </a:extLst>
          </p:cNvPr>
          <p:cNvSpPr/>
          <p:nvPr/>
        </p:nvSpPr>
        <p:spPr bwMode="white">
          <a:xfrm>
            <a:off x="8557934" y="4341309"/>
            <a:ext cx="1628161" cy="362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9ED4C0-01BD-3133-2093-EFA4DA36A511}"/>
              </a:ext>
            </a:extLst>
          </p:cNvPr>
          <p:cNvSpPr/>
          <p:nvPr/>
        </p:nvSpPr>
        <p:spPr bwMode="white">
          <a:xfrm>
            <a:off x="3959093" y="4999090"/>
            <a:ext cx="4817833" cy="362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790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7128CE-501F-E140-1FF5-6165D22BD7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29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5683E6-DA5A-515A-640C-88ED921D3E1A}"/>
              </a:ext>
            </a:extLst>
          </p:cNvPr>
          <p:cNvSpPr/>
          <p:nvPr/>
        </p:nvSpPr>
        <p:spPr bwMode="white">
          <a:xfrm>
            <a:off x="5292090" y="2006263"/>
            <a:ext cx="799798" cy="333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AA0B94-A6BC-BAD6-733D-B889D5B0941C}"/>
              </a:ext>
            </a:extLst>
          </p:cNvPr>
          <p:cNvSpPr/>
          <p:nvPr/>
        </p:nvSpPr>
        <p:spPr bwMode="white">
          <a:xfrm>
            <a:off x="8148513" y="1987183"/>
            <a:ext cx="790277" cy="362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54DB68-BE15-19B1-7792-2164659DD932}"/>
              </a:ext>
            </a:extLst>
          </p:cNvPr>
          <p:cNvSpPr/>
          <p:nvPr/>
        </p:nvSpPr>
        <p:spPr bwMode="white">
          <a:xfrm>
            <a:off x="4282821" y="2654969"/>
            <a:ext cx="390377" cy="343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6417C8-AC0D-23C5-54C8-9BD4DDDA2935}"/>
              </a:ext>
            </a:extLst>
          </p:cNvPr>
          <p:cNvSpPr/>
          <p:nvPr/>
        </p:nvSpPr>
        <p:spPr bwMode="white">
          <a:xfrm>
            <a:off x="8434156" y="2654969"/>
            <a:ext cx="390377" cy="352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82A509-BBFF-12B9-1BBC-0FFF400BF336}"/>
              </a:ext>
            </a:extLst>
          </p:cNvPr>
          <p:cNvSpPr/>
          <p:nvPr/>
        </p:nvSpPr>
        <p:spPr bwMode="white">
          <a:xfrm>
            <a:off x="1150277" y="3313215"/>
            <a:ext cx="380856" cy="352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DA0F8C-D1EE-A094-0BFF-69DCE4809921}"/>
              </a:ext>
            </a:extLst>
          </p:cNvPr>
          <p:cNvSpPr/>
          <p:nvPr/>
        </p:nvSpPr>
        <p:spPr bwMode="white">
          <a:xfrm>
            <a:off x="2692745" y="3313215"/>
            <a:ext cx="399899" cy="343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369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ABB596-00E1-4306-6CFD-2F6B16F620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620688"/>
            <a:ext cx="8278130" cy="618672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C4E0AA-C8BC-5842-753E-6A3F4D22F0D0}"/>
              </a:ext>
            </a:extLst>
          </p:cNvPr>
          <p:cNvSpPr/>
          <p:nvPr/>
        </p:nvSpPr>
        <p:spPr bwMode="white">
          <a:xfrm>
            <a:off x="5159896" y="4509120"/>
            <a:ext cx="240788" cy="337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232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401BE3-92E0-1C43-F5DC-C225523E0B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158" y="1052736"/>
            <a:ext cx="10311684" cy="36493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3B2E7B-7C7B-31F8-26BB-403AD1C0AB61}"/>
              </a:ext>
            </a:extLst>
          </p:cNvPr>
          <p:cNvSpPr/>
          <p:nvPr/>
        </p:nvSpPr>
        <p:spPr bwMode="white">
          <a:xfrm>
            <a:off x="10416480" y="1196752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189089-0B26-F7D8-D755-90ECBFAF3DC9}"/>
              </a:ext>
            </a:extLst>
          </p:cNvPr>
          <p:cNvSpPr/>
          <p:nvPr/>
        </p:nvSpPr>
        <p:spPr bwMode="white">
          <a:xfrm>
            <a:off x="10489682" y="3022449"/>
            <a:ext cx="358846" cy="334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E93F67F-947A-25C2-11A8-D75E8C0648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4642882"/>
            <a:ext cx="3312366" cy="2199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37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2025-07-23T08:07:51Z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