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069F93-FA93-428B-755A-FCB65E9B4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3028950"/>
            <a:ext cx="98107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00682-AF70-2DCB-6418-B61C4FF9E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9382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FD118-7402-8C18-0F97-38847653C9C3}"/>
              </a:ext>
            </a:extLst>
          </p:cNvPr>
          <p:cNvSpPr/>
          <p:nvPr/>
        </p:nvSpPr>
        <p:spPr bwMode="white">
          <a:xfrm>
            <a:off x="6790706" y="5185553"/>
            <a:ext cx="1074538" cy="46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30FD2-9C3E-C544-0E8A-AB7BF0B383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71614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7EE850-DF6D-6395-F8D7-B0341DEDDC04}"/>
              </a:ext>
            </a:extLst>
          </p:cNvPr>
          <p:cNvSpPr/>
          <p:nvPr/>
        </p:nvSpPr>
        <p:spPr bwMode="white">
          <a:xfrm>
            <a:off x="3929358" y="2203116"/>
            <a:ext cx="1214626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09B04-61D9-6D33-8EB3-0AFEF89D14DA}"/>
              </a:ext>
            </a:extLst>
          </p:cNvPr>
          <p:cNvSpPr/>
          <p:nvPr/>
        </p:nvSpPr>
        <p:spPr bwMode="white">
          <a:xfrm>
            <a:off x="6526974" y="4441984"/>
            <a:ext cx="607313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4F3A99-DBA3-C9DF-30E6-D103107DE705}"/>
              </a:ext>
            </a:extLst>
          </p:cNvPr>
          <p:cNvSpPr/>
          <p:nvPr/>
        </p:nvSpPr>
        <p:spPr bwMode="white">
          <a:xfrm>
            <a:off x="6599130" y="5308642"/>
            <a:ext cx="607313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35DF5AF-AC4C-88DD-7586-837214FC2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869160"/>
            <a:ext cx="3690320" cy="158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B7956-C422-0637-2CC5-5FCFAADC0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0645168" cy="37672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5AB7DA-5CDA-6ECC-A62A-1853F165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315912"/>
            <a:ext cx="10645168" cy="16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369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A6B18-2554-6E6A-FE00-6C33E1511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0645168" cy="511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855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F65E6-7FCB-F55D-D65E-D37453A3C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6318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88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095AB-09E2-043C-F696-1387AB0CD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6409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5FAB6-5301-B3A7-7694-B0C933F3334C}"/>
              </a:ext>
            </a:extLst>
          </p:cNvPr>
          <p:cNvSpPr/>
          <p:nvPr/>
        </p:nvSpPr>
        <p:spPr bwMode="white">
          <a:xfrm>
            <a:off x="1871326" y="4135436"/>
            <a:ext cx="4656722" cy="44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63AEAD-9B32-0E85-3063-ACFAC2F263F0}"/>
              </a:ext>
            </a:extLst>
          </p:cNvPr>
          <p:cNvSpPr/>
          <p:nvPr/>
        </p:nvSpPr>
        <p:spPr bwMode="white">
          <a:xfrm>
            <a:off x="6744072" y="4135434"/>
            <a:ext cx="4656721" cy="44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0B3FDA-11C0-CF8E-90FF-82A4C0E5BDC2}"/>
              </a:ext>
            </a:extLst>
          </p:cNvPr>
          <p:cNvSpPr/>
          <p:nvPr/>
        </p:nvSpPr>
        <p:spPr bwMode="white">
          <a:xfrm>
            <a:off x="1871325" y="4797152"/>
            <a:ext cx="8617163" cy="44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ABC7B-CB08-9DDE-2A08-5499288353E8}"/>
              </a:ext>
            </a:extLst>
          </p:cNvPr>
          <p:cNvSpPr/>
          <p:nvPr/>
        </p:nvSpPr>
        <p:spPr bwMode="white">
          <a:xfrm>
            <a:off x="1787418" y="5528086"/>
            <a:ext cx="8617163" cy="44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0CB50-0B9D-A476-A753-4BE1F4EBBC75}"/>
              </a:ext>
            </a:extLst>
          </p:cNvPr>
          <p:cNvSpPr/>
          <p:nvPr/>
        </p:nvSpPr>
        <p:spPr bwMode="white">
          <a:xfrm>
            <a:off x="1871324" y="6165766"/>
            <a:ext cx="8617163" cy="44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94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F6CB1-A412-1E65-6E5D-6F2F1035A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3" y="908720"/>
            <a:ext cx="102825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53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527ED-C175-009C-074E-401CB776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268760"/>
            <a:ext cx="11340000" cy="474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1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B7BFC-73AA-53C4-ACA9-724C12246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E3D7E-5A5A-846B-517F-128814AECFF0}"/>
              </a:ext>
            </a:extLst>
          </p:cNvPr>
          <p:cNvSpPr/>
          <p:nvPr/>
        </p:nvSpPr>
        <p:spPr bwMode="white">
          <a:xfrm>
            <a:off x="10376523" y="2396630"/>
            <a:ext cx="371335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9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817B1-7EA5-E0FD-B656-662BF46E8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0000"/>
            <a:ext cx="100320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334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66ABF0C-84EB-9E60-53D9-0E50149EB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708920"/>
            <a:ext cx="11953328" cy="137701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D77FB-F985-5D96-6A8A-84264EEB3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1340000" cy="566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74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53A11-27F1-02D2-586F-E2831A3B7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1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A7570-B216-D8B8-D008-1CE8403358C2}"/>
              </a:ext>
            </a:extLst>
          </p:cNvPr>
          <p:cNvSpPr/>
          <p:nvPr/>
        </p:nvSpPr>
        <p:spPr bwMode="white">
          <a:xfrm>
            <a:off x="1169319" y="4337711"/>
            <a:ext cx="10216474" cy="6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9ECCCC-B3AF-284D-66B4-E3537816A133}"/>
              </a:ext>
            </a:extLst>
          </p:cNvPr>
          <p:cNvSpPr/>
          <p:nvPr/>
        </p:nvSpPr>
        <p:spPr bwMode="white">
          <a:xfrm>
            <a:off x="987763" y="5229200"/>
            <a:ext cx="10216474" cy="6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1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68D92-588B-9CA2-DAD8-6D34A9E95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75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12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5F493-D6AB-B5B8-E572-CC971807C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47590"/>
            <a:ext cx="11340000" cy="436281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9807E40-EE95-B926-49F8-08FC34555B6E}"/>
              </a:ext>
            </a:extLst>
          </p:cNvPr>
          <p:cNvSpPr/>
          <p:nvPr/>
        </p:nvSpPr>
        <p:spPr bwMode="white">
          <a:xfrm>
            <a:off x="1055440" y="2348880"/>
            <a:ext cx="10216474" cy="6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D5D11-780A-0362-DFAB-4869A8C060C8}"/>
              </a:ext>
            </a:extLst>
          </p:cNvPr>
          <p:cNvSpPr/>
          <p:nvPr/>
        </p:nvSpPr>
        <p:spPr bwMode="white">
          <a:xfrm>
            <a:off x="1055440" y="3212976"/>
            <a:ext cx="10216474" cy="6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AAFEDE-EF73-7D37-3D93-12123D5919A9}"/>
              </a:ext>
            </a:extLst>
          </p:cNvPr>
          <p:cNvSpPr/>
          <p:nvPr/>
        </p:nvSpPr>
        <p:spPr bwMode="white">
          <a:xfrm>
            <a:off x="1061418" y="4109963"/>
            <a:ext cx="10216474" cy="6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8959C0-17AE-5EBA-CDD5-F460CCA64981}"/>
              </a:ext>
            </a:extLst>
          </p:cNvPr>
          <p:cNvSpPr/>
          <p:nvPr/>
        </p:nvSpPr>
        <p:spPr bwMode="white">
          <a:xfrm>
            <a:off x="1043906" y="5006952"/>
            <a:ext cx="10216474" cy="6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2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E6EA4-B80A-35D0-CC2F-60FE527C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90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40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0E063-5F98-F647-DCC6-69A635E26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733724" cy="564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26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33B7E-7E6E-137F-8FAE-488AD4A5F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099589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2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E4AAB-86CA-1093-0EF3-2D81EF7E0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54306"/>
            <a:ext cx="97956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369EA-F612-C868-E07F-28B78C160198}"/>
              </a:ext>
            </a:extLst>
          </p:cNvPr>
          <p:cNvSpPr/>
          <p:nvPr/>
        </p:nvSpPr>
        <p:spPr bwMode="white">
          <a:xfrm>
            <a:off x="9266103" y="3127029"/>
            <a:ext cx="230293" cy="28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73C7D9-2878-A395-F49B-9A629BB6C24B}"/>
              </a:ext>
            </a:extLst>
          </p:cNvPr>
          <p:cNvSpPr/>
          <p:nvPr/>
        </p:nvSpPr>
        <p:spPr bwMode="white">
          <a:xfrm>
            <a:off x="8953562" y="4065251"/>
            <a:ext cx="855375" cy="2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E02EDD-BD0F-26DB-EEEC-771826C8E81E}"/>
              </a:ext>
            </a:extLst>
          </p:cNvPr>
          <p:cNvSpPr/>
          <p:nvPr/>
        </p:nvSpPr>
        <p:spPr bwMode="white">
          <a:xfrm>
            <a:off x="9266103" y="5011702"/>
            <a:ext cx="238518" cy="2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51730D-E1FB-EA42-7A2B-249E3E99F230}"/>
              </a:ext>
            </a:extLst>
          </p:cNvPr>
          <p:cNvSpPr/>
          <p:nvPr/>
        </p:nvSpPr>
        <p:spPr bwMode="white">
          <a:xfrm>
            <a:off x="9266103" y="5958154"/>
            <a:ext cx="238518" cy="28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2FF8D-E70C-7251-D7C9-129788E2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726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A6ECE-6ED2-62C4-C5D4-D798833A85C8}"/>
              </a:ext>
            </a:extLst>
          </p:cNvPr>
          <p:cNvSpPr/>
          <p:nvPr/>
        </p:nvSpPr>
        <p:spPr bwMode="white">
          <a:xfrm>
            <a:off x="6098203" y="3422511"/>
            <a:ext cx="552241" cy="4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24E1E-EAF7-2CD6-EFD8-804F7B521AA3}"/>
              </a:ext>
            </a:extLst>
          </p:cNvPr>
          <p:cNvSpPr/>
          <p:nvPr/>
        </p:nvSpPr>
        <p:spPr bwMode="white">
          <a:xfrm>
            <a:off x="7002737" y="4394558"/>
            <a:ext cx="542721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4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1EA1A-0884-3321-2EC9-D31A74DF1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9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51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88FA6-FD3A-BA4B-F529-3C96CF57B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052736"/>
            <a:ext cx="11340000" cy="568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342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