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24" r:id="rId2"/>
    <p:sldId id="353" r:id="rId3"/>
    <p:sldId id="350" r:id="rId4"/>
    <p:sldId id="349" r:id="rId5"/>
    <p:sldId id="348" r:id="rId6"/>
    <p:sldId id="346" r:id="rId7"/>
    <p:sldId id="345" r:id="rId8"/>
    <p:sldId id="344" r:id="rId9"/>
    <p:sldId id="343" r:id="rId10"/>
    <p:sldId id="342" r:id="rId11"/>
    <p:sldId id="341" r:id="rId12"/>
    <p:sldId id="340" r:id="rId13"/>
    <p:sldId id="339" r:id="rId14"/>
    <p:sldId id="338" r:id="rId15"/>
    <p:sldId id="354" r:id="rId16"/>
    <p:sldId id="337" r:id="rId17"/>
    <p:sldId id="355" r:id="rId18"/>
    <p:sldId id="336" r:id="rId19"/>
    <p:sldId id="335" r:id="rId20"/>
    <p:sldId id="334" r:id="rId21"/>
    <p:sldId id="333" r:id="rId22"/>
    <p:sldId id="332" r:id="rId23"/>
    <p:sldId id="331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2025-07-23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2025-07-23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780D74-A074-94E6-ED17-A6BF080E86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2932608"/>
            <a:ext cx="11340000" cy="99278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E7DCB9-AB48-AEC2-E11D-60F24C9AB1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836712"/>
            <a:ext cx="854406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C41003-F334-2878-CEFA-25C4741DB322}"/>
              </a:ext>
            </a:extLst>
          </p:cNvPr>
          <p:cNvSpPr/>
          <p:nvPr/>
        </p:nvSpPr>
        <p:spPr bwMode="white">
          <a:xfrm>
            <a:off x="4615559" y="4111874"/>
            <a:ext cx="236737" cy="229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25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612FE2-88BA-E04D-3AF9-5BA6035CE7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33592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D7A059-FD83-07FD-DAF7-690FB12BCC78}"/>
              </a:ext>
            </a:extLst>
          </p:cNvPr>
          <p:cNvSpPr/>
          <p:nvPr/>
        </p:nvSpPr>
        <p:spPr bwMode="white">
          <a:xfrm>
            <a:off x="10766251" y="2176232"/>
            <a:ext cx="285642" cy="305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374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4D1D7D-EF9D-8908-9AB7-613308662E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150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A37617-6D8B-2921-E5C4-D55DCC450A6A}"/>
              </a:ext>
            </a:extLst>
          </p:cNvPr>
          <p:cNvSpPr/>
          <p:nvPr/>
        </p:nvSpPr>
        <p:spPr bwMode="white">
          <a:xfrm>
            <a:off x="10662166" y="1424040"/>
            <a:ext cx="352292" cy="304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146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2A9D37-D17A-5305-AA76-BFBC23B628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692696"/>
            <a:ext cx="9233422" cy="5982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10118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16FA8131-AAD5-C0D6-A514-E37269F46D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869"/>
          <a:stretch>
            <a:fillRect/>
          </a:stretch>
        </p:blipFill>
        <p:spPr>
          <a:xfrm>
            <a:off x="671426" y="1009707"/>
            <a:ext cx="11340000" cy="2349016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076F076A-229B-61F0-3D84-CB013330E7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3284984"/>
            <a:ext cx="6095460" cy="3358722"/>
          </a:xfrm>
          <a:prstGeom prst="rect">
            <a:avLst/>
          </a:prstGeom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3A9E79F-CBC2-39B7-196D-3DBE18A9C514}"/>
              </a:ext>
            </a:extLst>
          </p:cNvPr>
          <p:cNvSpPr/>
          <p:nvPr/>
        </p:nvSpPr>
        <p:spPr bwMode="white">
          <a:xfrm>
            <a:off x="7752184" y="1268760"/>
            <a:ext cx="93610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1E39990-68AA-633C-ADED-0D2DE612DB20}"/>
              </a:ext>
            </a:extLst>
          </p:cNvPr>
          <p:cNvSpPr/>
          <p:nvPr/>
        </p:nvSpPr>
        <p:spPr bwMode="white">
          <a:xfrm>
            <a:off x="9483954" y="1988840"/>
            <a:ext cx="93610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12D0423-8319-41BE-6BD1-736EC4908ACE}"/>
              </a:ext>
            </a:extLst>
          </p:cNvPr>
          <p:cNvSpPr/>
          <p:nvPr/>
        </p:nvSpPr>
        <p:spPr bwMode="white">
          <a:xfrm>
            <a:off x="1487488" y="2708920"/>
            <a:ext cx="93610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5551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0B4DF9-F037-65A6-D044-E1D88DD529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132" b="1525"/>
          <a:stretch>
            <a:fillRect/>
          </a:stretch>
        </p:blipFill>
        <p:spPr>
          <a:xfrm>
            <a:off x="695400" y="1179489"/>
            <a:ext cx="11340000" cy="208823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8F0152-2EEC-7537-16A0-114C66562E68}"/>
              </a:ext>
            </a:extLst>
          </p:cNvPr>
          <p:cNvSpPr/>
          <p:nvPr/>
        </p:nvSpPr>
        <p:spPr bwMode="white">
          <a:xfrm>
            <a:off x="6168008" y="1251497"/>
            <a:ext cx="216024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F9C83C5-1553-9007-90EE-D5DDD3D90EEE}"/>
              </a:ext>
            </a:extLst>
          </p:cNvPr>
          <p:cNvSpPr/>
          <p:nvPr/>
        </p:nvSpPr>
        <p:spPr bwMode="white">
          <a:xfrm>
            <a:off x="2855640" y="2691657"/>
            <a:ext cx="216024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8898B69D-B92B-4904-C4A7-A7FD17300F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3284984"/>
            <a:ext cx="6095460" cy="3358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7504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FAEC7CED-7841-387C-1FBF-6FF6DEA484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741"/>
          <a:stretch>
            <a:fillRect/>
          </a:stretch>
        </p:blipFill>
        <p:spPr>
          <a:xfrm>
            <a:off x="623392" y="1268760"/>
            <a:ext cx="11340000" cy="288032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56EF7D0-124E-235D-3D65-4615C00CA37B}"/>
              </a:ext>
            </a:extLst>
          </p:cNvPr>
          <p:cNvSpPr/>
          <p:nvPr/>
        </p:nvSpPr>
        <p:spPr bwMode="white">
          <a:xfrm>
            <a:off x="8677548" y="2060849"/>
            <a:ext cx="2098971" cy="463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D0DEE53-765B-6CD8-A3D1-0648DCCF250F}"/>
              </a:ext>
            </a:extLst>
          </p:cNvPr>
          <p:cNvSpPr/>
          <p:nvPr/>
        </p:nvSpPr>
        <p:spPr bwMode="white">
          <a:xfrm>
            <a:off x="5773518" y="3483153"/>
            <a:ext cx="1038079" cy="440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980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FD358A-73DD-1823-B31D-3C2C536A49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753" b="-934"/>
          <a:stretch>
            <a:fillRect/>
          </a:stretch>
        </p:blipFill>
        <p:spPr>
          <a:xfrm>
            <a:off x="551384" y="1300896"/>
            <a:ext cx="11340000" cy="20162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B958AB-0657-FAE2-F544-B45D0C4266F1}"/>
              </a:ext>
            </a:extLst>
          </p:cNvPr>
          <p:cNvSpPr/>
          <p:nvPr/>
        </p:nvSpPr>
        <p:spPr bwMode="white">
          <a:xfrm>
            <a:off x="1127448" y="2132856"/>
            <a:ext cx="1008112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B3F7F96-2B0E-4D7C-86AF-DDA46CBC17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3349490"/>
            <a:ext cx="6095460" cy="3358722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DC4427A-0AA9-8DB7-FB2C-FF87F296DA90}"/>
              </a:ext>
            </a:extLst>
          </p:cNvPr>
          <p:cNvSpPr/>
          <p:nvPr/>
        </p:nvSpPr>
        <p:spPr bwMode="white">
          <a:xfrm>
            <a:off x="1180824" y="2789202"/>
            <a:ext cx="1008112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9410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76C5E7-1CCA-FB7B-7782-0C34F75F06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692696"/>
            <a:ext cx="9031556" cy="6103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01112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C813CB-4385-3D5B-4030-59B9468993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10406416" cy="38287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50951B-4FBB-D0C3-66A6-AA18D822548C}"/>
              </a:ext>
            </a:extLst>
          </p:cNvPr>
          <p:cNvSpPr/>
          <p:nvPr/>
        </p:nvSpPr>
        <p:spPr bwMode="white">
          <a:xfrm>
            <a:off x="2850123" y="908720"/>
            <a:ext cx="856926" cy="381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CBD340F-D863-6367-F621-D9444B097EA7}"/>
              </a:ext>
            </a:extLst>
          </p:cNvPr>
          <p:cNvSpPr/>
          <p:nvPr/>
        </p:nvSpPr>
        <p:spPr bwMode="white">
          <a:xfrm>
            <a:off x="2207568" y="1556792"/>
            <a:ext cx="828362" cy="381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92CC456-AFC2-74C5-8CD0-DE79583E3839}"/>
              </a:ext>
            </a:extLst>
          </p:cNvPr>
          <p:cNvSpPr/>
          <p:nvPr/>
        </p:nvSpPr>
        <p:spPr bwMode="white">
          <a:xfrm>
            <a:off x="1645804" y="3494387"/>
            <a:ext cx="9274732" cy="381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784F4401-20D5-53DB-6392-E002945D19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5461" y="4196089"/>
            <a:ext cx="3456386" cy="2582458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D0A7E9F-7A50-CA7E-0905-250E4BBC9B07}"/>
              </a:ext>
            </a:extLst>
          </p:cNvPr>
          <p:cNvSpPr/>
          <p:nvPr/>
        </p:nvSpPr>
        <p:spPr bwMode="white">
          <a:xfrm>
            <a:off x="1651038" y="4155460"/>
            <a:ext cx="988578" cy="381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6337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24F1FF-91D8-FB7B-B379-0B2F48184F6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585" y="761111"/>
            <a:ext cx="9930830" cy="120668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1AD34F2-C87C-F7AA-1604-4E09DE97FCE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1916832"/>
            <a:ext cx="9930830" cy="477804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3EBA50B-63ED-F0FF-A9D5-46093B62B024}"/>
              </a:ext>
            </a:extLst>
          </p:cNvPr>
          <p:cNvSpPr/>
          <p:nvPr/>
        </p:nvSpPr>
        <p:spPr bwMode="white">
          <a:xfrm>
            <a:off x="10344472" y="5013176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2996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E32FAB-547F-BFAF-3C62-4405E472D7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947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8E58C7-7A83-88ED-3E5B-3ABF7EA02E61}"/>
              </a:ext>
            </a:extLst>
          </p:cNvPr>
          <p:cNvSpPr/>
          <p:nvPr/>
        </p:nvSpPr>
        <p:spPr bwMode="white">
          <a:xfrm>
            <a:off x="997934" y="2835733"/>
            <a:ext cx="9816573" cy="449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F6A5852-617B-360D-8D3F-87042E4B73C2}"/>
              </a:ext>
            </a:extLst>
          </p:cNvPr>
          <p:cNvSpPr/>
          <p:nvPr/>
        </p:nvSpPr>
        <p:spPr bwMode="white">
          <a:xfrm>
            <a:off x="997933" y="3501008"/>
            <a:ext cx="9816573" cy="449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213848E-4BEB-3F36-A0A1-62F43D2A2AC5}"/>
              </a:ext>
            </a:extLst>
          </p:cNvPr>
          <p:cNvSpPr/>
          <p:nvPr/>
        </p:nvSpPr>
        <p:spPr bwMode="white">
          <a:xfrm>
            <a:off x="997932" y="4183423"/>
            <a:ext cx="9816573" cy="449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3E55438-6028-B7F8-D155-F5CCFDBC131E}"/>
              </a:ext>
            </a:extLst>
          </p:cNvPr>
          <p:cNvSpPr/>
          <p:nvPr/>
        </p:nvSpPr>
        <p:spPr bwMode="white">
          <a:xfrm>
            <a:off x="839416" y="4884637"/>
            <a:ext cx="9816573" cy="449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8067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8FDAA0-4DB9-7EED-98E7-B7494CE61B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40" y="1257660"/>
            <a:ext cx="11340000" cy="33164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A9A967-73D3-CDA0-52DE-29D2441B6ABF}"/>
              </a:ext>
            </a:extLst>
          </p:cNvPr>
          <p:cNvSpPr/>
          <p:nvPr/>
        </p:nvSpPr>
        <p:spPr bwMode="white">
          <a:xfrm>
            <a:off x="1271464" y="3429000"/>
            <a:ext cx="982609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2A3033F-D18C-FB3B-6119-31F4CBC4A291}"/>
              </a:ext>
            </a:extLst>
          </p:cNvPr>
          <p:cNvSpPr/>
          <p:nvPr/>
        </p:nvSpPr>
        <p:spPr bwMode="white">
          <a:xfrm>
            <a:off x="1271464" y="4082967"/>
            <a:ext cx="982609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971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0B01A7-5C70-C481-D728-4052FB6338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4215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71275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898FF7-ECC5-254A-56AB-1FC4AF2B66D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152" y="1190218"/>
            <a:ext cx="10982480" cy="5553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68419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83FEEC-B503-70C5-702E-AB82D90DCC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510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2C74C4-D6B1-C5D1-1ABF-2D28392437B6}"/>
              </a:ext>
            </a:extLst>
          </p:cNvPr>
          <p:cNvSpPr/>
          <p:nvPr/>
        </p:nvSpPr>
        <p:spPr bwMode="white">
          <a:xfrm>
            <a:off x="7710528" y="2158887"/>
            <a:ext cx="3094457" cy="391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264212F-0740-D312-141F-4D0CAD487C23}"/>
              </a:ext>
            </a:extLst>
          </p:cNvPr>
          <p:cNvSpPr/>
          <p:nvPr/>
        </p:nvSpPr>
        <p:spPr bwMode="white">
          <a:xfrm>
            <a:off x="978891" y="2855282"/>
            <a:ext cx="9150075" cy="400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616C356-44D3-BE7F-0B84-77DFFDFE9597}"/>
              </a:ext>
            </a:extLst>
          </p:cNvPr>
          <p:cNvSpPr/>
          <p:nvPr/>
        </p:nvSpPr>
        <p:spPr bwMode="white">
          <a:xfrm>
            <a:off x="9519596" y="4248074"/>
            <a:ext cx="1294911" cy="381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FC066A1-8A92-239B-19BA-21873B12A0F6}"/>
              </a:ext>
            </a:extLst>
          </p:cNvPr>
          <p:cNvSpPr/>
          <p:nvPr/>
        </p:nvSpPr>
        <p:spPr bwMode="white">
          <a:xfrm>
            <a:off x="997934" y="4934930"/>
            <a:ext cx="1247304" cy="391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02F8649-2658-EE29-7026-1D4EB86D5A1C}"/>
              </a:ext>
            </a:extLst>
          </p:cNvPr>
          <p:cNvSpPr/>
          <p:nvPr/>
        </p:nvSpPr>
        <p:spPr bwMode="white">
          <a:xfrm>
            <a:off x="8719798" y="4934930"/>
            <a:ext cx="1256826" cy="391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012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18F1C2-B672-4B96-DC07-446FFC7E81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908720"/>
            <a:ext cx="10950845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47D759F-1ED6-194A-3995-6DBEADB4CFB0}"/>
              </a:ext>
            </a:extLst>
          </p:cNvPr>
          <p:cNvSpPr/>
          <p:nvPr/>
        </p:nvSpPr>
        <p:spPr bwMode="white">
          <a:xfrm>
            <a:off x="9671761" y="1055879"/>
            <a:ext cx="1542234" cy="367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9987097-33E7-F98D-3C61-77A0BAEE798C}"/>
              </a:ext>
            </a:extLst>
          </p:cNvPr>
          <p:cNvSpPr/>
          <p:nvPr/>
        </p:nvSpPr>
        <p:spPr bwMode="white">
          <a:xfrm>
            <a:off x="1725101" y="1718099"/>
            <a:ext cx="404565" cy="377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F1FFD2F-887E-B1D8-CADA-9A6A1FF08F4A}"/>
              </a:ext>
            </a:extLst>
          </p:cNvPr>
          <p:cNvSpPr/>
          <p:nvPr/>
        </p:nvSpPr>
        <p:spPr bwMode="white">
          <a:xfrm>
            <a:off x="8142976" y="1718099"/>
            <a:ext cx="3071017" cy="386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AA6FFDC-62C9-CA77-61C7-A3D9A985BFD3}"/>
              </a:ext>
            </a:extLst>
          </p:cNvPr>
          <p:cNvSpPr/>
          <p:nvPr/>
        </p:nvSpPr>
        <p:spPr bwMode="white">
          <a:xfrm>
            <a:off x="1725101" y="2389516"/>
            <a:ext cx="4238740" cy="386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2014C76-F5A1-E5B3-99B4-42A6EDAD164E}"/>
              </a:ext>
            </a:extLst>
          </p:cNvPr>
          <p:cNvSpPr/>
          <p:nvPr/>
        </p:nvSpPr>
        <p:spPr bwMode="white">
          <a:xfrm>
            <a:off x="1715906" y="5737404"/>
            <a:ext cx="9507282" cy="386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48CD633-33F8-B7CB-7951-B6755659B002}"/>
              </a:ext>
            </a:extLst>
          </p:cNvPr>
          <p:cNvSpPr/>
          <p:nvPr/>
        </p:nvSpPr>
        <p:spPr bwMode="white">
          <a:xfrm>
            <a:off x="1725101" y="6260548"/>
            <a:ext cx="9507282" cy="499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740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82CC1AAC-CD14-9B83-3399-DD1B0C01B6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300"/>
          <a:stretch>
            <a:fillRect/>
          </a:stretch>
        </p:blipFill>
        <p:spPr>
          <a:xfrm>
            <a:off x="1493068" y="692696"/>
            <a:ext cx="9067428" cy="3391584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4596F47E-C02A-AD18-E1E0-06301673DC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700"/>
          <a:stretch>
            <a:fillRect/>
          </a:stretch>
        </p:blipFill>
        <p:spPr>
          <a:xfrm>
            <a:off x="2852850" y="3861048"/>
            <a:ext cx="6486300" cy="2660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9669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ABF60D-8E6C-4F65-8001-3F1BC58D92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24744"/>
            <a:ext cx="11340000" cy="54731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764ECD-F061-DA23-A701-899F06B7CEAB}"/>
              </a:ext>
            </a:extLst>
          </p:cNvPr>
          <p:cNvSpPr/>
          <p:nvPr/>
        </p:nvSpPr>
        <p:spPr bwMode="white">
          <a:xfrm>
            <a:off x="2108732" y="2774318"/>
            <a:ext cx="1761460" cy="381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AB39E4-9BA0-2FC1-DBEC-DBAC09F5D34C}"/>
              </a:ext>
            </a:extLst>
          </p:cNvPr>
          <p:cNvSpPr/>
          <p:nvPr/>
        </p:nvSpPr>
        <p:spPr bwMode="white">
          <a:xfrm>
            <a:off x="1251805" y="4156909"/>
            <a:ext cx="9845138" cy="424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A86537A-7155-B527-1DEE-EB6ECFFF6D58}"/>
              </a:ext>
            </a:extLst>
          </p:cNvPr>
          <p:cNvSpPr/>
          <p:nvPr/>
        </p:nvSpPr>
        <p:spPr bwMode="white">
          <a:xfrm>
            <a:off x="1251805" y="4805296"/>
            <a:ext cx="9845138" cy="424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AFBE00C-B6CF-135F-5DB7-22EB175F56F1}"/>
              </a:ext>
            </a:extLst>
          </p:cNvPr>
          <p:cNvSpPr/>
          <p:nvPr/>
        </p:nvSpPr>
        <p:spPr bwMode="white">
          <a:xfrm>
            <a:off x="1251805" y="5370205"/>
            <a:ext cx="9845138" cy="424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7F94CE3-D8F3-6AF6-DAB4-8FCBB5F41479}"/>
              </a:ext>
            </a:extLst>
          </p:cNvPr>
          <p:cNvSpPr/>
          <p:nvPr/>
        </p:nvSpPr>
        <p:spPr bwMode="white">
          <a:xfrm>
            <a:off x="1251805" y="6041663"/>
            <a:ext cx="9845138" cy="424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1133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898124-BEA5-5718-DCFC-6E4097DBB4F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958746"/>
            <a:ext cx="983567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F56C94-B9AE-AEEA-6FE6-5112C9BED38B}"/>
              </a:ext>
            </a:extLst>
          </p:cNvPr>
          <p:cNvSpPr/>
          <p:nvPr/>
        </p:nvSpPr>
        <p:spPr bwMode="white">
          <a:xfrm>
            <a:off x="1968788" y="5281230"/>
            <a:ext cx="8547373" cy="380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5496222-80E9-8F83-A653-74EDFAEC601D}"/>
              </a:ext>
            </a:extLst>
          </p:cNvPr>
          <p:cNvSpPr/>
          <p:nvPr/>
        </p:nvSpPr>
        <p:spPr bwMode="white">
          <a:xfrm>
            <a:off x="1945794" y="5805264"/>
            <a:ext cx="8547373" cy="380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468326-96D4-6D18-6CDC-FE5F0B607610}"/>
              </a:ext>
            </a:extLst>
          </p:cNvPr>
          <p:cNvSpPr/>
          <p:nvPr/>
        </p:nvSpPr>
        <p:spPr bwMode="white">
          <a:xfrm>
            <a:off x="1967250" y="6351994"/>
            <a:ext cx="8547373" cy="380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8222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4CC27D-BC84-CB32-78EC-3799DA5E10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024" y="1296008"/>
            <a:ext cx="11340000" cy="3924067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80DC7E2-F522-D605-8BB3-3B4487222B19}"/>
              </a:ext>
            </a:extLst>
          </p:cNvPr>
          <p:cNvSpPr/>
          <p:nvPr/>
        </p:nvSpPr>
        <p:spPr bwMode="white">
          <a:xfrm>
            <a:off x="1199456" y="2780929"/>
            <a:ext cx="993710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9308F23-3427-12B4-87CD-FCEAFB96C749}"/>
              </a:ext>
            </a:extLst>
          </p:cNvPr>
          <p:cNvSpPr/>
          <p:nvPr/>
        </p:nvSpPr>
        <p:spPr bwMode="white">
          <a:xfrm>
            <a:off x="1127448" y="3429000"/>
            <a:ext cx="993710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4B8161-D02A-0EAF-7EE5-63FC21F25DD2}"/>
              </a:ext>
            </a:extLst>
          </p:cNvPr>
          <p:cNvSpPr/>
          <p:nvPr/>
        </p:nvSpPr>
        <p:spPr bwMode="white">
          <a:xfrm>
            <a:off x="1199456" y="4077071"/>
            <a:ext cx="993710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3B0699B-86E5-6DC6-9645-4A490AD0B74D}"/>
              </a:ext>
            </a:extLst>
          </p:cNvPr>
          <p:cNvSpPr/>
          <p:nvPr/>
        </p:nvSpPr>
        <p:spPr bwMode="white">
          <a:xfrm>
            <a:off x="1127448" y="4733531"/>
            <a:ext cx="993710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8437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207CAC-2EE6-4020-1D22-83E8E85B98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408" y="1308181"/>
            <a:ext cx="10789184" cy="3297826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76322633-13AB-3090-6C67-2E3AAD6B35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1" y="4869160"/>
            <a:ext cx="9505058" cy="166047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781B4B5-2AB7-70C2-CFB3-F6AD7266A928}"/>
              </a:ext>
            </a:extLst>
          </p:cNvPr>
          <p:cNvSpPr/>
          <p:nvPr/>
        </p:nvSpPr>
        <p:spPr bwMode="white">
          <a:xfrm>
            <a:off x="10416480" y="1412776"/>
            <a:ext cx="50405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1834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BC9E95-AFB9-0B42-BD7D-62C9E4EC42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365" y="836712"/>
            <a:ext cx="859127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01205D-C772-F3A0-499E-86B2C75C5F38}"/>
              </a:ext>
            </a:extLst>
          </p:cNvPr>
          <p:cNvSpPr/>
          <p:nvPr/>
        </p:nvSpPr>
        <p:spPr bwMode="white">
          <a:xfrm>
            <a:off x="9641432" y="3117509"/>
            <a:ext cx="223618" cy="238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BFDDB82-F8CF-9AF0-2718-294C6791D421}"/>
              </a:ext>
            </a:extLst>
          </p:cNvPr>
          <p:cNvSpPr/>
          <p:nvPr/>
        </p:nvSpPr>
        <p:spPr bwMode="white">
          <a:xfrm>
            <a:off x="9655859" y="4178512"/>
            <a:ext cx="209191" cy="230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455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8DE4A4-7481-D9F9-29E4-2F524B043D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448" y="1219040"/>
            <a:ext cx="11340000" cy="64188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A50F63E-8718-9BCD-B1F2-3072012D5B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772816"/>
            <a:ext cx="11340000" cy="48740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F35E90-0B0C-020B-DAA5-3FF86316A4B5}"/>
              </a:ext>
            </a:extLst>
          </p:cNvPr>
          <p:cNvSpPr/>
          <p:nvPr/>
        </p:nvSpPr>
        <p:spPr bwMode="white">
          <a:xfrm>
            <a:off x="10747209" y="4062002"/>
            <a:ext cx="342770" cy="305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0450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D2BE92-5605-895F-7865-90F730C78FA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052736"/>
            <a:ext cx="1051399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5F66C5-B77B-9317-E4EA-8CD8E172E7D5}"/>
              </a:ext>
            </a:extLst>
          </p:cNvPr>
          <p:cNvSpPr/>
          <p:nvPr/>
        </p:nvSpPr>
        <p:spPr bwMode="white">
          <a:xfrm>
            <a:off x="10524976" y="1901121"/>
            <a:ext cx="256007" cy="28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49DCF4-03B8-BEF9-0156-057F05FEDFCD}"/>
              </a:ext>
            </a:extLst>
          </p:cNvPr>
          <p:cNvSpPr/>
          <p:nvPr/>
        </p:nvSpPr>
        <p:spPr bwMode="white">
          <a:xfrm>
            <a:off x="10507321" y="3845338"/>
            <a:ext cx="282491" cy="28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5029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D98DFD-0F7B-46A5-4148-72F1DF6A64F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836712"/>
            <a:ext cx="952247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FB4720-E7F8-E285-445B-8EFA27D305A2}"/>
              </a:ext>
            </a:extLst>
          </p:cNvPr>
          <p:cNvSpPr/>
          <p:nvPr/>
        </p:nvSpPr>
        <p:spPr bwMode="white">
          <a:xfrm>
            <a:off x="10170449" y="2742010"/>
            <a:ext cx="255851" cy="26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6D16F2-26B7-EBD0-72A8-52F2EAFC3890}"/>
              </a:ext>
            </a:extLst>
          </p:cNvPr>
          <p:cNvSpPr/>
          <p:nvPr/>
        </p:nvSpPr>
        <p:spPr bwMode="white">
          <a:xfrm>
            <a:off x="10170449" y="5095615"/>
            <a:ext cx="263846" cy="256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3426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D3E686-6F78-6B84-3E72-EF4DBF1ED13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836712"/>
            <a:ext cx="974934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17ABDA-FE00-152D-D26B-9CDC91AC0C57}"/>
              </a:ext>
            </a:extLst>
          </p:cNvPr>
          <p:cNvSpPr/>
          <p:nvPr/>
        </p:nvSpPr>
        <p:spPr bwMode="white">
          <a:xfrm>
            <a:off x="7455106" y="3393717"/>
            <a:ext cx="302876" cy="262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6E0FA41-3102-9609-41F6-D30AB4FA12B7}"/>
              </a:ext>
            </a:extLst>
          </p:cNvPr>
          <p:cNvSpPr/>
          <p:nvPr/>
        </p:nvSpPr>
        <p:spPr bwMode="white">
          <a:xfrm>
            <a:off x="9984532" y="5188538"/>
            <a:ext cx="302876" cy="262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4719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F222FB-8382-EAC8-B049-D530B3A305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042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2573E9-E9CB-F444-CF73-58DC068BF88C}"/>
              </a:ext>
            </a:extLst>
          </p:cNvPr>
          <p:cNvSpPr/>
          <p:nvPr/>
        </p:nvSpPr>
        <p:spPr bwMode="white">
          <a:xfrm>
            <a:off x="10700251" y="1386144"/>
            <a:ext cx="285642" cy="305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1914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2025-07-23T08:00:43Z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