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41" r:id="rId3"/>
    <p:sldId id="340" r:id="rId4"/>
    <p:sldId id="339" r:id="rId5"/>
    <p:sldId id="338" r:id="rId6"/>
    <p:sldId id="324" r:id="rId7"/>
    <p:sldId id="345" r:id="rId8"/>
    <p:sldId id="344" r:id="rId9"/>
    <p:sldId id="343" r:id="rId10"/>
    <p:sldId id="342" r:id="rId11"/>
    <p:sldId id="336" r:id="rId12"/>
    <p:sldId id="335" r:id="rId13"/>
    <p:sldId id="333" r:id="rId14"/>
    <p:sldId id="332" r:id="rId15"/>
    <p:sldId id="331" r:id="rId16"/>
    <p:sldId id="330" r:id="rId17"/>
    <p:sldId id="329" r:id="rId18"/>
    <p:sldId id="327" r:id="rId19"/>
    <p:sldId id="326" r:id="rId20"/>
    <p:sldId id="32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FCAB9DF-FA93-7F2A-BB71-A32EA88242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3" y="2392768"/>
            <a:ext cx="11809314" cy="20724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AF4B2-5A25-BB06-C6B1-7223D87F64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5306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1BE12C-851D-78A0-9BE4-36BB9B278BAF}"/>
              </a:ext>
            </a:extLst>
          </p:cNvPr>
          <p:cNvSpPr/>
          <p:nvPr/>
        </p:nvSpPr>
        <p:spPr bwMode="white">
          <a:xfrm>
            <a:off x="10971970" y="1459756"/>
            <a:ext cx="266599" cy="27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DD06EB2-AEC3-BFF2-769C-34574FD488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933056"/>
            <a:ext cx="7939904" cy="205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37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81B4B-2694-4705-5FEB-FE077660F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93943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3C440A-F7BD-0C3A-E5CF-52C0EA8547AF}"/>
              </a:ext>
            </a:extLst>
          </p:cNvPr>
          <p:cNvSpPr/>
          <p:nvPr/>
        </p:nvSpPr>
        <p:spPr bwMode="white">
          <a:xfrm>
            <a:off x="10862167" y="2127504"/>
            <a:ext cx="330662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35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6B7664-8A43-EF19-15C6-DA78F7852E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76672"/>
            <a:ext cx="8484928" cy="40941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D835E96-E8EC-E2A4-B30F-CAF9D09062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08" y="3861048"/>
            <a:ext cx="4668630" cy="2787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20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5B76A-DF9F-52CD-6F28-AEB63AF2B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76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D1C5E-8DB7-F8E4-B28F-54710764A0D5}"/>
              </a:ext>
            </a:extLst>
          </p:cNvPr>
          <p:cNvSpPr/>
          <p:nvPr/>
        </p:nvSpPr>
        <p:spPr bwMode="white">
          <a:xfrm>
            <a:off x="10338438" y="1567836"/>
            <a:ext cx="371335" cy="39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80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D8E5C-F208-B0A0-1EE5-DDBC90AB6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04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57BD20-183B-49E0-0C25-04E496A73D4B}"/>
              </a:ext>
            </a:extLst>
          </p:cNvPr>
          <p:cNvSpPr/>
          <p:nvPr/>
        </p:nvSpPr>
        <p:spPr bwMode="white">
          <a:xfrm>
            <a:off x="10309874" y="2605331"/>
            <a:ext cx="428463" cy="39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68704C-13B9-11A7-4E01-1E2585E9F9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60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E6339C-0C42-DAEC-EF0E-F87D7515408D}"/>
              </a:ext>
            </a:extLst>
          </p:cNvPr>
          <p:cNvSpPr/>
          <p:nvPr/>
        </p:nvSpPr>
        <p:spPr bwMode="white">
          <a:xfrm>
            <a:off x="10367002" y="2655391"/>
            <a:ext cx="333249" cy="39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70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C9A76F-A6F5-290F-7589-7075AF62E2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887644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788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8C51EB-03E8-FDD7-1EE0-1A922C7ED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637056" cy="168303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C9DBFEE-661A-4C04-7ACD-39B97449A9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2523694"/>
            <a:ext cx="4882742" cy="399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028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69206A-B8C3-6B73-1F4D-3A40A900CC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31496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0FFCC2-2A23-07D1-E616-F01F5A86B18A}"/>
              </a:ext>
            </a:extLst>
          </p:cNvPr>
          <p:cNvSpPr/>
          <p:nvPr/>
        </p:nvSpPr>
        <p:spPr bwMode="white">
          <a:xfrm>
            <a:off x="5465626" y="1640995"/>
            <a:ext cx="552241" cy="49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4C7E37-AA8C-064F-352A-2CEF01FBDF9D}"/>
              </a:ext>
            </a:extLst>
          </p:cNvPr>
          <p:cNvSpPr/>
          <p:nvPr/>
        </p:nvSpPr>
        <p:spPr bwMode="white">
          <a:xfrm>
            <a:off x="5989304" y="3683522"/>
            <a:ext cx="2386312" cy="49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9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78F764-A143-4871-5739-FC827DDF83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4139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68FE7E-EE8D-2FDB-58C0-45FB26A7C1C1}"/>
              </a:ext>
            </a:extLst>
          </p:cNvPr>
          <p:cNvSpPr/>
          <p:nvPr/>
        </p:nvSpPr>
        <p:spPr bwMode="white">
          <a:xfrm>
            <a:off x="3742251" y="4544929"/>
            <a:ext cx="3922821" cy="50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9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A9BFC-54E8-7701-1C16-BB942D860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836712"/>
            <a:ext cx="5724402" cy="565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4393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B9D9D5-1918-B3C1-1E76-03FCB1DB9E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0671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BC0E15-2467-F13C-09B2-EAC951BDA16C}"/>
              </a:ext>
            </a:extLst>
          </p:cNvPr>
          <p:cNvSpPr/>
          <p:nvPr/>
        </p:nvSpPr>
        <p:spPr bwMode="white">
          <a:xfrm>
            <a:off x="1432711" y="3535714"/>
            <a:ext cx="9740403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D32833-A33E-1F07-4D7D-FBDBFC6E2A79}"/>
              </a:ext>
            </a:extLst>
          </p:cNvPr>
          <p:cNvSpPr/>
          <p:nvPr/>
        </p:nvSpPr>
        <p:spPr bwMode="white">
          <a:xfrm>
            <a:off x="1432711" y="4478691"/>
            <a:ext cx="6826851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73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C5EAA4-A005-0983-50DF-CAAFA135F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2103843"/>
            <a:ext cx="6545122" cy="265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147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B31902-7E43-83E2-5BA8-8F9388257C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403" y="836712"/>
            <a:ext cx="564919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157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B12A2-4BF2-E324-A0BA-BD33587734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060848"/>
            <a:ext cx="5508026" cy="368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7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6F450-F431-4E87-7352-E963665EB8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64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1A026B-B1A8-8930-030C-E393258AC50E}"/>
              </a:ext>
            </a:extLst>
          </p:cNvPr>
          <p:cNvSpPr/>
          <p:nvPr/>
        </p:nvSpPr>
        <p:spPr bwMode="white">
          <a:xfrm>
            <a:off x="8948312" y="3017220"/>
            <a:ext cx="1612184" cy="36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E19C64-A533-BF32-A93D-8FC0208FD79C}"/>
              </a:ext>
            </a:extLst>
          </p:cNvPr>
          <p:cNvSpPr/>
          <p:nvPr/>
        </p:nvSpPr>
        <p:spPr bwMode="white">
          <a:xfrm>
            <a:off x="7005944" y="3656293"/>
            <a:ext cx="1199697" cy="36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457552-36A6-E6DB-F3E3-9B50E8B29B3E}"/>
              </a:ext>
            </a:extLst>
          </p:cNvPr>
          <p:cNvSpPr/>
          <p:nvPr/>
        </p:nvSpPr>
        <p:spPr bwMode="white">
          <a:xfrm>
            <a:off x="10186095" y="3675370"/>
            <a:ext cx="780755" cy="33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3C1234-2532-EAFE-EB33-6B8C3D1E4149}"/>
              </a:ext>
            </a:extLst>
          </p:cNvPr>
          <p:cNvSpPr/>
          <p:nvPr/>
        </p:nvSpPr>
        <p:spPr bwMode="white">
          <a:xfrm>
            <a:off x="7082115" y="4934439"/>
            <a:ext cx="1599596" cy="352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4C3AED-0A9B-13E5-1D4F-F0E305A90CF8}"/>
              </a:ext>
            </a:extLst>
          </p:cNvPr>
          <p:cNvSpPr/>
          <p:nvPr/>
        </p:nvSpPr>
        <p:spPr bwMode="white">
          <a:xfrm>
            <a:off x="1150277" y="5563974"/>
            <a:ext cx="1171133" cy="36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FE0D8A-146F-AF71-28A6-3A6ADAAE6F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18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E7CABA-04BA-B52F-D8A6-5040C38FD630}"/>
              </a:ext>
            </a:extLst>
          </p:cNvPr>
          <p:cNvSpPr/>
          <p:nvPr/>
        </p:nvSpPr>
        <p:spPr bwMode="white">
          <a:xfrm>
            <a:off x="5415869" y="2024384"/>
            <a:ext cx="1590075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7E6CA3-6AB9-E7C4-E038-5350C4458929}"/>
              </a:ext>
            </a:extLst>
          </p:cNvPr>
          <p:cNvSpPr/>
          <p:nvPr/>
        </p:nvSpPr>
        <p:spPr bwMode="white">
          <a:xfrm>
            <a:off x="1731083" y="2662786"/>
            <a:ext cx="761712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539956-B28E-7977-9633-158F329A9E3C}"/>
              </a:ext>
            </a:extLst>
          </p:cNvPr>
          <p:cNvSpPr/>
          <p:nvPr/>
        </p:nvSpPr>
        <p:spPr bwMode="white">
          <a:xfrm>
            <a:off x="8348463" y="3301188"/>
            <a:ext cx="1561511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11DAAE-1D60-0BFA-60F6-D9BD68D7AEA7}"/>
              </a:ext>
            </a:extLst>
          </p:cNvPr>
          <p:cNvSpPr/>
          <p:nvPr/>
        </p:nvSpPr>
        <p:spPr bwMode="white">
          <a:xfrm>
            <a:off x="5558689" y="3939591"/>
            <a:ext cx="1647203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FD8ADB-E9B9-AF93-EE33-9A4DE56F9595}"/>
              </a:ext>
            </a:extLst>
          </p:cNvPr>
          <p:cNvSpPr/>
          <p:nvPr/>
        </p:nvSpPr>
        <p:spPr bwMode="white">
          <a:xfrm>
            <a:off x="8253249" y="3939591"/>
            <a:ext cx="1647204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09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C2F71-CCE7-DDA2-FD1E-732D05087C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89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0CD052-F2A7-AE4D-F52D-4092F95B7F13}"/>
              </a:ext>
            </a:extLst>
          </p:cNvPr>
          <p:cNvSpPr/>
          <p:nvPr/>
        </p:nvSpPr>
        <p:spPr bwMode="white">
          <a:xfrm>
            <a:off x="8719798" y="2053654"/>
            <a:ext cx="1590075" cy="35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5F360D-C297-D969-E7DA-2ECA1CA11560}"/>
              </a:ext>
            </a:extLst>
          </p:cNvPr>
          <p:cNvSpPr/>
          <p:nvPr/>
        </p:nvSpPr>
        <p:spPr bwMode="white">
          <a:xfrm>
            <a:off x="9776675" y="2692584"/>
            <a:ext cx="1719925" cy="35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93434E-9639-29B5-A1E2-1941E8EA157F}"/>
              </a:ext>
            </a:extLst>
          </p:cNvPr>
          <p:cNvSpPr/>
          <p:nvPr/>
        </p:nvSpPr>
        <p:spPr bwMode="white">
          <a:xfrm>
            <a:off x="11157279" y="3970443"/>
            <a:ext cx="399899" cy="35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60273C-0EFB-24AE-144C-F006E775C657}"/>
              </a:ext>
            </a:extLst>
          </p:cNvPr>
          <p:cNvSpPr/>
          <p:nvPr/>
        </p:nvSpPr>
        <p:spPr bwMode="white">
          <a:xfrm>
            <a:off x="740856" y="4609373"/>
            <a:ext cx="1171133" cy="35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6CC32E-0F7A-5093-A2CD-6AAA6D0B2FF5}"/>
              </a:ext>
            </a:extLst>
          </p:cNvPr>
          <p:cNvSpPr/>
          <p:nvPr/>
        </p:nvSpPr>
        <p:spPr bwMode="white">
          <a:xfrm>
            <a:off x="3835314" y="4609373"/>
            <a:ext cx="1561511" cy="35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70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2707FB-F86B-74F5-6F41-9E1EE0897F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13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AD99EE-F639-D193-9C51-E9C7C4463697}"/>
              </a:ext>
            </a:extLst>
          </p:cNvPr>
          <p:cNvSpPr/>
          <p:nvPr/>
        </p:nvSpPr>
        <p:spPr bwMode="white">
          <a:xfrm>
            <a:off x="10852594" y="5038711"/>
            <a:ext cx="285642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57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2025-07-23T09:36:55Z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