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47" r:id="rId3"/>
    <p:sldId id="324" r:id="rId4"/>
    <p:sldId id="346" r:id="rId5"/>
    <p:sldId id="345" r:id="rId6"/>
    <p:sldId id="344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2" r:id="rId15"/>
    <p:sldId id="330" r:id="rId16"/>
    <p:sldId id="329" r:id="rId17"/>
    <p:sldId id="328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457A2C-22C5-29F7-CF09-2A8614C35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986087"/>
            <a:ext cx="48768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55691-6712-80F3-C7A6-825E8628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291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B2A297-BF96-53FC-E8C5-25EFD30677D8}"/>
              </a:ext>
            </a:extLst>
          </p:cNvPr>
          <p:cNvSpPr/>
          <p:nvPr/>
        </p:nvSpPr>
        <p:spPr bwMode="white">
          <a:xfrm>
            <a:off x="10367958" y="1641766"/>
            <a:ext cx="342770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E49EF-E842-6F21-5EA1-4F0672956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58" y="908720"/>
            <a:ext cx="86332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F7BFF-8969-B749-2E46-5F064E7B9B29}"/>
              </a:ext>
            </a:extLst>
          </p:cNvPr>
          <p:cNvSpPr/>
          <p:nvPr/>
        </p:nvSpPr>
        <p:spPr bwMode="white">
          <a:xfrm>
            <a:off x="9216595" y="1808141"/>
            <a:ext cx="318945" cy="29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9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2176C-7851-C63F-70C2-76414C571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96937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93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F291F-4E6B-2246-2185-503AF6A8C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11" y="476672"/>
            <a:ext cx="7441178" cy="43519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8F79A1-E6B3-976E-28C6-FB582FC88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3861048"/>
            <a:ext cx="6440428" cy="30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55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735EA-8BD7-F237-6D0D-2B8129503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9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D983B9-B5C5-58CE-C7D7-44094ACC6400}"/>
              </a:ext>
            </a:extLst>
          </p:cNvPr>
          <p:cNvSpPr/>
          <p:nvPr/>
        </p:nvSpPr>
        <p:spPr bwMode="white">
          <a:xfrm>
            <a:off x="10186095" y="1576803"/>
            <a:ext cx="333249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B0CF6F-7875-5335-E6F0-0FC4D4670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101800"/>
            <a:ext cx="11340000" cy="30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0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DC102-4ABE-3EB6-1804-BC34DED0A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7BC85-14C7-4FAC-E3DF-215A6147D822}"/>
              </a:ext>
            </a:extLst>
          </p:cNvPr>
          <p:cNvSpPr/>
          <p:nvPr/>
        </p:nvSpPr>
        <p:spPr bwMode="white">
          <a:xfrm>
            <a:off x="10414609" y="2425627"/>
            <a:ext cx="380856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04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8BC08-069A-57FB-FD73-10902B519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90000"/>
            <a:ext cx="109890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28517-D57B-20A0-36F5-B2C552CC67F3}"/>
              </a:ext>
            </a:extLst>
          </p:cNvPr>
          <p:cNvSpPr/>
          <p:nvPr/>
        </p:nvSpPr>
        <p:spPr bwMode="white">
          <a:xfrm>
            <a:off x="10401946" y="2311455"/>
            <a:ext cx="424430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67743-7759-B1CF-7509-2F70FE349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2081"/>
            <a:ext cx="8707164" cy="47814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AAF0EB-6DF6-FB07-05BF-82AEAAD799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>
            <a:fillRect/>
          </a:stretch>
        </p:blipFill>
        <p:spPr>
          <a:xfrm>
            <a:off x="9072362" y="3659505"/>
            <a:ext cx="3119638" cy="243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40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E2146-3B95-30A3-E75A-BB5A6A2D6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F826E-42B8-F2A8-291A-08CFFAF233D2}"/>
              </a:ext>
            </a:extLst>
          </p:cNvPr>
          <p:cNvSpPr/>
          <p:nvPr/>
        </p:nvSpPr>
        <p:spPr bwMode="white">
          <a:xfrm>
            <a:off x="10357481" y="2511886"/>
            <a:ext cx="428463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44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F1932-DE2C-1EBD-B21E-6947648F6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9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E849B-903C-607A-E2B1-52688771D241}"/>
              </a:ext>
            </a:extLst>
          </p:cNvPr>
          <p:cNvSpPr/>
          <p:nvPr/>
        </p:nvSpPr>
        <p:spPr bwMode="white">
          <a:xfrm>
            <a:off x="10357481" y="2595688"/>
            <a:ext cx="428463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75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F0DB29-9CC6-98B3-E3A5-57D12B751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8928992" cy="593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9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7EB13-5232-2991-9FA3-F6EE2EF98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982718" cy="60370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93F08-9506-99B2-AA90-B2DB92F66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834630" cy="56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04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0A46F-34A0-4A81-783F-C1AFA6358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026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C497B-6A94-AD72-20B2-B876CE833A38}"/>
              </a:ext>
            </a:extLst>
          </p:cNvPr>
          <p:cNvSpPr/>
          <p:nvPr/>
        </p:nvSpPr>
        <p:spPr bwMode="white">
          <a:xfrm>
            <a:off x="10420923" y="1588241"/>
            <a:ext cx="333249" cy="38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3D7E3-4DE1-CD71-1003-38709A413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5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70E50-6680-9946-88E3-D7AC8DB80A46}"/>
              </a:ext>
            </a:extLst>
          </p:cNvPr>
          <p:cNvSpPr/>
          <p:nvPr/>
        </p:nvSpPr>
        <p:spPr bwMode="white">
          <a:xfrm>
            <a:off x="10157531" y="1549356"/>
            <a:ext cx="371335" cy="38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E74D12-AD16-98C5-9774-943B8D526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99586"/>
            <a:ext cx="11340000" cy="390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7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580AB-0B91-7DFF-CB5A-3503472BD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30" y="908720"/>
            <a:ext cx="104987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6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444CF-75E2-0BCA-B432-E903D42CA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44997"/>
            <a:ext cx="11340000" cy="5711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06E7C-C6C0-36F6-3F17-4F3A16749858}"/>
              </a:ext>
            </a:extLst>
          </p:cNvPr>
          <p:cNvSpPr/>
          <p:nvPr/>
        </p:nvSpPr>
        <p:spPr bwMode="white">
          <a:xfrm>
            <a:off x="10759530" y="2355968"/>
            <a:ext cx="361812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CA399E-5BA6-2152-00BC-74F02F82A78F}"/>
              </a:ext>
            </a:extLst>
          </p:cNvPr>
          <p:cNvSpPr/>
          <p:nvPr/>
        </p:nvSpPr>
        <p:spPr bwMode="white">
          <a:xfrm>
            <a:off x="10759530" y="4310685"/>
            <a:ext cx="371334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2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13963-DE1F-AFCC-F4EB-32C8A421C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68016"/>
            <a:ext cx="11340000" cy="29389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B3EC221-C538-68E6-771E-54D4B71A0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437112"/>
            <a:ext cx="11340000" cy="96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661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2025-07-23T10:30:41Z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