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B39BD-16AE-CB0E-D55C-2DB9D77C1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957221"/>
            <a:ext cx="11340000" cy="9435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64C81-FB64-0C8F-143E-04CC2CD48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060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E80EDA-58AB-C764-0EB5-6DD727BBE9AF}"/>
              </a:ext>
            </a:extLst>
          </p:cNvPr>
          <p:cNvSpPr/>
          <p:nvPr/>
        </p:nvSpPr>
        <p:spPr bwMode="white">
          <a:xfrm>
            <a:off x="10890030" y="1353660"/>
            <a:ext cx="304685" cy="31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6053AD-EE0F-C5CF-7C3C-1F3B62586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42974"/>
            <a:ext cx="3312368" cy="371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2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AC81A-EDDD-83D7-5FFB-2FA634970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04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CDE92E-F05A-25DB-EB39-027AD5C0B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16832"/>
            <a:ext cx="11340000" cy="1320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1629B-12B5-B16B-2602-34E627CAA985}"/>
              </a:ext>
            </a:extLst>
          </p:cNvPr>
          <p:cNvSpPr/>
          <p:nvPr/>
        </p:nvSpPr>
        <p:spPr bwMode="white">
          <a:xfrm>
            <a:off x="10874982" y="2079454"/>
            <a:ext cx="285642" cy="30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57C31E-E67D-80A3-274C-5B85BF07A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3147186"/>
            <a:ext cx="3312368" cy="371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7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C7AFE-F333-BD39-32C6-44F02E11C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1676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997C23-8812-D856-8F49-26438C2ACE32}"/>
              </a:ext>
            </a:extLst>
          </p:cNvPr>
          <p:cNvSpPr/>
          <p:nvPr/>
        </p:nvSpPr>
        <p:spPr bwMode="white">
          <a:xfrm>
            <a:off x="5194429" y="4153050"/>
            <a:ext cx="230923" cy="24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C1D1E6-C127-7A11-E1D3-38DC8E9F7219}"/>
              </a:ext>
            </a:extLst>
          </p:cNvPr>
          <p:cNvSpPr/>
          <p:nvPr/>
        </p:nvSpPr>
        <p:spPr bwMode="white">
          <a:xfrm>
            <a:off x="6168008" y="3068960"/>
            <a:ext cx="4320480" cy="36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4B63D36-B32C-356C-9DF9-5AEB87F39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212976"/>
            <a:ext cx="342556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2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2F8E9-8B76-5F37-84A8-F650AFE73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92896"/>
            <a:ext cx="11340000" cy="4211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BA6D6-029F-B7F8-A264-7FE293AECEEB}"/>
              </a:ext>
            </a:extLst>
          </p:cNvPr>
          <p:cNvSpPr/>
          <p:nvPr/>
        </p:nvSpPr>
        <p:spPr bwMode="white">
          <a:xfrm>
            <a:off x="5339047" y="3426641"/>
            <a:ext cx="304685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12FCE-3CA4-DF23-19A9-0A7E8CBD284F}"/>
              </a:ext>
            </a:extLst>
          </p:cNvPr>
          <p:cNvSpPr/>
          <p:nvPr/>
        </p:nvSpPr>
        <p:spPr bwMode="white">
          <a:xfrm>
            <a:off x="10890030" y="4855843"/>
            <a:ext cx="285642" cy="30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6A5A9-D158-E86C-0811-AB8280FF23FB}"/>
              </a:ext>
            </a:extLst>
          </p:cNvPr>
          <p:cNvSpPr/>
          <p:nvPr/>
        </p:nvSpPr>
        <p:spPr bwMode="white">
          <a:xfrm>
            <a:off x="6600056" y="2330920"/>
            <a:ext cx="5040560" cy="81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F3D97D7-9F64-2540-5AA2-B2891FC6D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827732"/>
            <a:ext cx="327662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3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9D63B-CF57-70B4-6C2E-3C2C9272E5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6712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44CF4-ED7E-531F-3363-FDD5BB0FD4A3}"/>
              </a:ext>
            </a:extLst>
          </p:cNvPr>
          <p:cNvSpPr/>
          <p:nvPr/>
        </p:nvSpPr>
        <p:spPr bwMode="white">
          <a:xfrm>
            <a:off x="9434287" y="5733257"/>
            <a:ext cx="334121" cy="36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7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7926B-5497-3E05-3334-BAC05E8BA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0685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F3FDB-3105-99E5-D714-42A0EE9BAA7E}"/>
              </a:ext>
            </a:extLst>
          </p:cNvPr>
          <p:cNvSpPr/>
          <p:nvPr/>
        </p:nvSpPr>
        <p:spPr bwMode="white">
          <a:xfrm>
            <a:off x="11068379" y="2236420"/>
            <a:ext cx="314206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8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DDAAA-D3F9-0AA6-573D-DC86E346D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28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8679F9-B8D6-F83A-45BE-29711C514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73630"/>
            <a:ext cx="11340000" cy="1943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BB6D6-BD85-52B8-A682-20E726C2497A}"/>
              </a:ext>
            </a:extLst>
          </p:cNvPr>
          <p:cNvSpPr/>
          <p:nvPr/>
        </p:nvSpPr>
        <p:spPr bwMode="white">
          <a:xfrm>
            <a:off x="10809527" y="2087946"/>
            <a:ext cx="276121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1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6B7EC-E12C-F293-23F1-69A12E758D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9767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CB565-EA09-754E-9F64-D7F38BD9EE5A}"/>
              </a:ext>
            </a:extLst>
          </p:cNvPr>
          <p:cNvSpPr/>
          <p:nvPr/>
        </p:nvSpPr>
        <p:spPr bwMode="white">
          <a:xfrm>
            <a:off x="4561926" y="3309654"/>
            <a:ext cx="1532950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CDB9DC-6BA3-6A17-41B0-9F11EFAFD96D}"/>
              </a:ext>
            </a:extLst>
          </p:cNvPr>
          <p:cNvSpPr/>
          <p:nvPr/>
        </p:nvSpPr>
        <p:spPr bwMode="white">
          <a:xfrm>
            <a:off x="3338917" y="3904837"/>
            <a:ext cx="2056822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04A9DE-56BE-A0AB-8DCB-CFC81324675B}"/>
              </a:ext>
            </a:extLst>
          </p:cNvPr>
          <p:cNvSpPr/>
          <p:nvPr/>
        </p:nvSpPr>
        <p:spPr bwMode="white">
          <a:xfrm>
            <a:off x="3028976" y="4483254"/>
            <a:ext cx="770663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ACFE39-5AD3-93DF-743E-4482FFD98CA2}"/>
              </a:ext>
            </a:extLst>
          </p:cNvPr>
          <p:cNvSpPr/>
          <p:nvPr/>
        </p:nvSpPr>
        <p:spPr bwMode="white">
          <a:xfrm>
            <a:off x="5525256" y="4483254"/>
            <a:ext cx="820924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441343-B24C-C0D9-04E4-B52D5E72B0B5}"/>
              </a:ext>
            </a:extLst>
          </p:cNvPr>
          <p:cNvSpPr/>
          <p:nvPr/>
        </p:nvSpPr>
        <p:spPr bwMode="white">
          <a:xfrm>
            <a:off x="2300196" y="5078437"/>
            <a:ext cx="745533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0C7FE4-A2B5-4D85-21FA-8FE27731879D}"/>
              </a:ext>
            </a:extLst>
          </p:cNvPr>
          <p:cNvSpPr/>
          <p:nvPr/>
        </p:nvSpPr>
        <p:spPr bwMode="white">
          <a:xfrm>
            <a:off x="4779723" y="5665237"/>
            <a:ext cx="770663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E2832D-3503-6999-897D-684D95036AAC}"/>
              </a:ext>
            </a:extLst>
          </p:cNvPr>
          <p:cNvSpPr/>
          <p:nvPr/>
        </p:nvSpPr>
        <p:spPr bwMode="white">
          <a:xfrm>
            <a:off x="2987092" y="6252037"/>
            <a:ext cx="762286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06E73-5C62-B801-480A-355D5DE8E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45262"/>
            <a:ext cx="11340000" cy="3289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A2AE1-1AE9-33F7-DD90-C471BE9D529B}"/>
              </a:ext>
            </a:extLst>
          </p:cNvPr>
          <p:cNvSpPr/>
          <p:nvPr/>
        </p:nvSpPr>
        <p:spPr bwMode="white">
          <a:xfrm>
            <a:off x="4408750" y="1288282"/>
            <a:ext cx="2180403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A5D98-264A-ECFA-99B2-DCB7ABDEBBFE}"/>
              </a:ext>
            </a:extLst>
          </p:cNvPr>
          <p:cNvSpPr/>
          <p:nvPr/>
        </p:nvSpPr>
        <p:spPr bwMode="white">
          <a:xfrm>
            <a:off x="3485173" y="1965244"/>
            <a:ext cx="1751939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622D5-A712-3848-E295-BF10613B345F}"/>
              </a:ext>
            </a:extLst>
          </p:cNvPr>
          <p:cNvSpPr/>
          <p:nvPr/>
        </p:nvSpPr>
        <p:spPr bwMode="white">
          <a:xfrm>
            <a:off x="2190261" y="2623137"/>
            <a:ext cx="3037329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926AF-9A4C-24E4-B022-9CCA9D34BD22}"/>
              </a:ext>
            </a:extLst>
          </p:cNvPr>
          <p:cNvSpPr/>
          <p:nvPr/>
        </p:nvSpPr>
        <p:spPr bwMode="white">
          <a:xfrm>
            <a:off x="5208548" y="3281031"/>
            <a:ext cx="885491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86905C-E377-4C19-57BC-A3C0FEC3A5BA}"/>
              </a:ext>
            </a:extLst>
          </p:cNvPr>
          <p:cNvSpPr/>
          <p:nvPr/>
        </p:nvSpPr>
        <p:spPr bwMode="white">
          <a:xfrm>
            <a:off x="10216810" y="3281031"/>
            <a:ext cx="487702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53E0F9A-1714-5F44-086E-592FCBEF3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89040"/>
            <a:ext cx="3600398" cy="295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F461E-973D-ACB3-7838-60B67806B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6" y="1161390"/>
            <a:ext cx="11340000" cy="2696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3537E-51D1-9835-944E-A0FBC57C0998}"/>
              </a:ext>
            </a:extLst>
          </p:cNvPr>
          <p:cNvSpPr/>
          <p:nvPr/>
        </p:nvSpPr>
        <p:spPr bwMode="white">
          <a:xfrm>
            <a:off x="6603078" y="1332898"/>
            <a:ext cx="2256574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9138CD-0AE3-A177-2E6B-185ADA7CDDE4}"/>
              </a:ext>
            </a:extLst>
          </p:cNvPr>
          <p:cNvSpPr/>
          <p:nvPr/>
        </p:nvSpPr>
        <p:spPr bwMode="white">
          <a:xfrm>
            <a:off x="2927814" y="2647797"/>
            <a:ext cx="1323476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C7423-581D-94B1-1468-AF11B4EC0C22}"/>
              </a:ext>
            </a:extLst>
          </p:cNvPr>
          <p:cNvSpPr/>
          <p:nvPr/>
        </p:nvSpPr>
        <p:spPr bwMode="white">
          <a:xfrm>
            <a:off x="1632902" y="3324303"/>
            <a:ext cx="875969" cy="38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3862BA0-23D3-E114-84B6-9EB07A423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356992"/>
            <a:ext cx="4032450" cy="330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77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971E2-1BBF-CFFD-D656-1DC51886D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01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89148C-28DD-7218-BD52-B5726D6C9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3"/>
          <a:stretch>
            <a:fillRect/>
          </a:stretch>
        </p:blipFill>
        <p:spPr>
          <a:xfrm>
            <a:off x="1199456" y="2544114"/>
            <a:ext cx="1035994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45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567EC-5FC8-B019-E46D-8B82A7AFA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0436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0057A-6494-C37B-E52C-0FE99450A7E7}"/>
              </a:ext>
            </a:extLst>
          </p:cNvPr>
          <p:cNvSpPr/>
          <p:nvPr/>
        </p:nvSpPr>
        <p:spPr bwMode="white">
          <a:xfrm>
            <a:off x="6279118" y="5690175"/>
            <a:ext cx="1754052" cy="31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69FA8-1C18-9A56-BB7A-A05D1CA3455C}"/>
              </a:ext>
            </a:extLst>
          </p:cNvPr>
          <p:cNvSpPr/>
          <p:nvPr/>
        </p:nvSpPr>
        <p:spPr bwMode="white">
          <a:xfrm>
            <a:off x="5322362" y="6214647"/>
            <a:ext cx="1032689" cy="31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57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21A96-3777-0E3C-FFEE-073FC8D85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596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6EA28-9BDD-94B2-72B3-BD927AC26C87}"/>
              </a:ext>
            </a:extLst>
          </p:cNvPr>
          <p:cNvSpPr/>
          <p:nvPr/>
        </p:nvSpPr>
        <p:spPr bwMode="white">
          <a:xfrm>
            <a:off x="10610156" y="1330418"/>
            <a:ext cx="437984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6792B-E158-9AB5-A8E6-747A0B6B7E83}"/>
              </a:ext>
            </a:extLst>
          </p:cNvPr>
          <p:cNvSpPr/>
          <p:nvPr/>
        </p:nvSpPr>
        <p:spPr bwMode="white">
          <a:xfrm>
            <a:off x="1107789" y="1998750"/>
            <a:ext cx="437984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17B7C4-0899-0D4E-4552-9C4C5EB5CFDF}"/>
              </a:ext>
            </a:extLst>
          </p:cNvPr>
          <p:cNvSpPr/>
          <p:nvPr/>
        </p:nvSpPr>
        <p:spPr bwMode="white">
          <a:xfrm>
            <a:off x="9439023" y="1989202"/>
            <a:ext cx="628412" cy="3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DC5F4A-39F6-1CE8-ACF3-C9CE0506C145}"/>
              </a:ext>
            </a:extLst>
          </p:cNvPr>
          <p:cNvSpPr/>
          <p:nvPr/>
        </p:nvSpPr>
        <p:spPr bwMode="white">
          <a:xfrm>
            <a:off x="3973733" y="2695724"/>
            <a:ext cx="695062" cy="3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3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B5E53-85BB-AA88-7385-41237F94A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02" y="1150718"/>
            <a:ext cx="11340000" cy="735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841A6-EAC0-81EB-F082-9466FFDA0394}"/>
              </a:ext>
            </a:extLst>
          </p:cNvPr>
          <p:cNvSpPr/>
          <p:nvPr/>
        </p:nvSpPr>
        <p:spPr bwMode="white">
          <a:xfrm>
            <a:off x="3606018" y="1370502"/>
            <a:ext cx="723627" cy="3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73038BD-559C-2DAA-9CF6-136AD1348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581128"/>
            <a:ext cx="4469650" cy="204891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EAF7CF0-1351-FF1B-8AA8-1D586C3F1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54" y="1677151"/>
            <a:ext cx="11340000" cy="3402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D52F3-8332-9111-F8D2-11EC54A3362A}"/>
              </a:ext>
            </a:extLst>
          </p:cNvPr>
          <p:cNvSpPr/>
          <p:nvPr/>
        </p:nvSpPr>
        <p:spPr bwMode="white">
          <a:xfrm>
            <a:off x="4785239" y="1934445"/>
            <a:ext cx="39037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791041-8586-4951-4CAA-709998AF0CA4}"/>
              </a:ext>
            </a:extLst>
          </p:cNvPr>
          <p:cNvSpPr/>
          <p:nvPr/>
        </p:nvSpPr>
        <p:spPr bwMode="white">
          <a:xfrm>
            <a:off x="6080150" y="2591974"/>
            <a:ext cx="174241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3F25A-E652-4C5B-2B46-F9740CD5CEBB}"/>
              </a:ext>
            </a:extLst>
          </p:cNvPr>
          <p:cNvSpPr/>
          <p:nvPr/>
        </p:nvSpPr>
        <p:spPr bwMode="white">
          <a:xfrm>
            <a:off x="5880201" y="3916562"/>
            <a:ext cx="173289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6D2872-6F98-2D4F-1C23-DFAF8057FF8E}"/>
              </a:ext>
            </a:extLst>
          </p:cNvPr>
          <p:cNvSpPr/>
          <p:nvPr/>
        </p:nvSpPr>
        <p:spPr bwMode="white">
          <a:xfrm>
            <a:off x="3033299" y="4583621"/>
            <a:ext cx="85692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4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B7599-C6E1-8090-E1D2-C10757C4D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CE084-0E37-F11E-A6A2-DA13D354A10D}"/>
              </a:ext>
            </a:extLst>
          </p:cNvPr>
          <p:cNvSpPr/>
          <p:nvPr/>
        </p:nvSpPr>
        <p:spPr bwMode="white">
          <a:xfrm>
            <a:off x="969370" y="4024797"/>
            <a:ext cx="5774702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131D5-0951-79BB-B576-160FFD890A44}"/>
              </a:ext>
            </a:extLst>
          </p:cNvPr>
          <p:cNvSpPr/>
          <p:nvPr/>
        </p:nvSpPr>
        <p:spPr bwMode="white">
          <a:xfrm>
            <a:off x="6910730" y="4024797"/>
            <a:ext cx="3903778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D0B1B-1686-26CE-167A-6017845022A1}"/>
              </a:ext>
            </a:extLst>
          </p:cNvPr>
          <p:cNvSpPr/>
          <p:nvPr/>
        </p:nvSpPr>
        <p:spPr bwMode="white">
          <a:xfrm>
            <a:off x="959848" y="4634495"/>
            <a:ext cx="9960688" cy="4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55D79D-8786-F195-5AF1-7CA853E5CE3C}"/>
              </a:ext>
            </a:extLst>
          </p:cNvPr>
          <p:cNvSpPr/>
          <p:nvPr/>
        </p:nvSpPr>
        <p:spPr bwMode="white">
          <a:xfrm>
            <a:off x="935586" y="5202538"/>
            <a:ext cx="9960688" cy="4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8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397AF-489D-2235-0D5A-D17424642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09973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28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04627-28CB-5505-8688-0FD7179EB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C42F4-D064-E371-3EA1-8A3FEBA1A1AC}"/>
              </a:ext>
            </a:extLst>
          </p:cNvPr>
          <p:cNvSpPr/>
          <p:nvPr/>
        </p:nvSpPr>
        <p:spPr bwMode="white">
          <a:xfrm>
            <a:off x="3149773" y="2644492"/>
            <a:ext cx="3162251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E699D7-77F8-A9AB-32CC-7E066A240422}"/>
              </a:ext>
            </a:extLst>
          </p:cNvPr>
          <p:cNvSpPr/>
          <p:nvPr/>
        </p:nvSpPr>
        <p:spPr bwMode="white">
          <a:xfrm>
            <a:off x="997934" y="5285274"/>
            <a:ext cx="5065390" cy="35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24F52A-517D-289C-F136-20C255001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581128"/>
            <a:ext cx="5616626" cy="19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78B49-0D7D-92A0-7495-AA958B84C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713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382FA-63A9-056D-DB97-F101EC881917}"/>
              </a:ext>
            </a:extLst>
          </p:cNvPr>
          <p:cNvSpPr/>
          <p:nvPr/>
        </p:nvSpPr>
        <p:spPr bwMode="white">
          <a:xfrm>
            <a:off x="3749140" y="2149179"/>
            <a:ext cx="1522121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2CFA1-A460-30C2-65BC-5861BC7C8361}"/>
              </a:ext>
            </a:extLst>
          </p:cNvPr>
          <p:cNvSpPr/>
          <p:nvPr/>
        </p:nvSpPr>
        <p:spPr bwMode="white">
          <a:xfrm>
            <a:off x="3943633" y="3901958"/>
            <a:ext cx="6105399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99683F-E843-6362-7E7B-A0A15FC228FB}"/>
              </a:ext>
            </a:extLst>
          </p:cNvPr>
          <p:cNvSpPr/>
          <p:nvPr/>
        </p:nvSpPr>
        <p:spPr bwMode="white">
          <a:xfrm>
            <a:off x="3960545" y="4486218"/>
            <a:ext cx="5318969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F1195C-539C-D369-74E1-D9BECFFB3F50}"/>
              </a:ext>
            </a:extLst>
          </p:cNvPr>
          <p:cNvSpPr/>
          <p:nvPr/>
        </p:nvSpPr>
        <p:spPr bwMode="white">
          <a:xfrm>
            <a:off x="4383357" y="5663205"/>
            <a:ext cx="6198418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7CA70-5698-BA57-3F7E-1CB5A1409C42}"/>
              </a:ext>
            </a:extLst>
          </p:cNvPr>
          <p:cNvSpPr/>
          <p:nvPr/>
        </p:nvSpPr>
        <p:spPr bwMode="white">
          <a:xfrm>
            <a:off x="1838031" y="6247465"/>
            <a:ext cx="2680625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09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AE4D5-E76E-34A8-7007-6FE792DFF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123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55896-3D93-176F-D825-4B735FF478D0}"/>
              </a:ext>
            </a:extLst>
          </p:cNvPr>
          <p:cNvSpPr/>
          <p:nvPr/>
        </p:nvSpPr>
        <p:spPr bwMode="white">
          <a:xfrm>
            <a:off x="1333334" y="3306881"/>
            <a:ext cx="9854659" cy="48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50369B-E2B4-D22C-CCB5-1133FD1CD7BE}"/>
              </a:ext>
            </a:extLst>
          </p:cNvPr>
          <p:cNvSpPr/>
          <p:nvPr/>
        </p:nvSpPr>
        <p:spPr bwMode="white">
          <a:xfrm>
            <a:off x="1331424" y="3910450"/>
            <a:ext cx="9854659" cy="48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7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02A94D6-6CAB-285A-34D3-24B64C9D8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96"/>
          <a:stretch>
            <a:fillRect/>
          </a:stretch>
        </p:blipFill>
        <p:spPr>
          <a:xfrm>
            <a:off x="1487488" y="800274"/>
            <a:ext cx="9056610" cy="26642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C4F2E02-9286-15AE-43A0-6226244F6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6" t="46010" r="14660" b="-21"/>
          <a:stretch>
            <a:fillRect/>
          </a:stretch>
        </p:blipFill>
        <p:spPr>
          <a:xfrm>
            <a:off x="407368" y="3931900"/>
            <a:ext cx="4536504" cy="22736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062F6BE-D4F8-4BF9-432E-71C3542AD7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5231904" y="3717032"/>
            <a:ext cx="6408712" cy="246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76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9732C-B9A5-5FB3-9AAF-2AB07F762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065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0114C-7C5C-74FD-E42F-3BAA81235A71}"/>
              </a:ext>
            </a:extLst>
          </p:cNvPr>
          <p:cNvSpPr/>
          <p:nvPr/>
        </p:nvSpPr>
        <p:spPr bwMode="white">
          <a:xfrm>
            <a:off x="3798185" y="2131957"/>
            <a:ext cx="1723375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4A6A2-E40E-FA72-22B7-0878EB0708CD}"/>
              </a:ext>
            </a:extLst>
          </p:cNvPr>
          <p:cNvSpPr/>
          <p:nvPr/>
        </p:nvSpPr>
        <p:spPr bwMode="white">
          <a:xfrm>
            <a:off x="4836018" y="2790419"/>
            <a:ext cx="418942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9FBC0-C8F0-1FA0-3972-9BE81F91017B}"/>
              </a:ext>
            </a:extLst>
          </p:cNvPr>
          <p:cNvSpPr/>
          <p:nvPr/>
        </p:nvSpPr>
        <p:spPr bwMode="white">
          <a:xfrm>
            <a:off x="4788411" y="4097799"/>
            <a:ext cx="418942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E14FC2-D54C-F69F-5C6D-47D48464D8B2}"/>
              </a:ext>
            </a:extLst>
          </p:cNvPr>
          <p:cNvSpPr/>
          <p:nvPr/>
        </p:nvSpPr>
        <p:spPr bwMode="white">
          <a:xfrm>
            <a:off x="10586950" y="4097799"/>
            <a:ext cx="428463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268E0D-0045-52B8-4D39-992E68E18E95}"/>
              </a:ext>
            </a:extLst>
          </p:cNvPr>
          <p:cNvSpPr/>
          <p:nvPr/>
        </p:nvSpPr>
        <p:spPr bwMode="white">
          <a:xfrm>
            <a:off x="1189318" y="4746717"/>
            <a:ext cx="428463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96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0D9105C-5261-F0F2-F94C-C02D29B85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 b="-626"/>
          <a:stretch>
            <a:fillRect/>
          </a:stretch>
        </p:blipFill>
        <p:spPr>
          <a:xfrm>
            <a:off x="839416" y="1376772"/>
            <a:ext cx="10359946" cy="4104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0C8027-3C39-27DC-798C-94EE24C18004}"/>
              </a:ext>
            </a:extLst>
          </p:cNvPr>
          <p:cNvSpPr/>
          <p:nvPr/>
        </p:nvSpPr>
        <p:spPr bwMode="white">
          <a:xfrm>
            <a:off x="10272464" y="4293096"/>
            <a:ext cx="512740" cy="50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4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CD3FF-46A6-091B-E2A5-FB1872562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277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E0162-D1EC-DA23-9E02-8EE5358A31C4}"/>
              </a:ext>
            </a:extLst>
          </p:cNvPr>
          <p:cNvSpPr/>
          <p:nvPr/>
        </p:nvSpPr>
        <p:spPr bwMode="white">
          <a:xfrm>
            <a:off x="6992020" y="2059649"/>
            <a:ext cx="1751939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52E79-A7D3-2F79-7C0E-AD49A4D7F313}"/>
              </a:ext>
            </a:extLst>
          </p:cNvPr>
          <p:cNvSpPr/>
          <p:nvPr/>
        </p:nvSpPr>
        <p:spPr bwMode="white">
          <a:xfrm>
            <a:off x="7782297" y="2717135"/>
            <a:ext cx="2247052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56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B36F5-A633-CF3C-B661-CAC6DD6E1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872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616324-944A-72D6-1237-235925840210}"/>
              </a:ext>
            </a:extLst>
          </p:cNvPr>
          <p:cNvSpPr/>
          <p:nvPr/>
        </p:nvSpPr>
        <p:spPr bwMode="white">
          <a:xfrm>
            <a:off x="9682416" y="1897379"/>
            <a:ext cx="875969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2EF992-DC97-A171-BC6D-CB6137ECE362}"/>
              </a:ext>
            </a:extLst>
          </p:cNvPr>
          <p:cNvSpPr/>
          <p:nvPr/>
        </p:nvSpPr>
        <p:spPr bwMode="white">
          <a:xfrm>
            <a:off x="7092593" y="2546012"/>
            <a:ext cx="1818589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B1E74-7456-2EE8-2505-E693DFDF11C2}"/>
              </a:ext>
            </a:extLst>
          </p:cNvPr>
          <p:cNvSpPr/>
          <p:nvPr/>
        </p:nvSpPr>
        <p:spPr bwMode="white">
          <a:xfrm>
            <a:off x="2474708" y="3194644"/>
            <a:ext cx="1713853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20901CC-5465-C39F-3531-68260BCB0C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231764"/>
            <a:ext cx="3150030" cy="262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6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F48F4-D42A-EA44-EF99-ADD26325B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" y="3501008"/>
            <a:ext cx="11340000" cy="2735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AB4B1-54C8-690B-DDC6-AA4E703283A8}"/>
              </a:ext>
            </a:extLst>
          </p:cNvPr>
          <p:cNvSpPr/>
          <p:nvPr/>
        </p:nvSpPr>
        <p:spPr bwMode="white">
          <a:xfrm>
            <a:off x="11034458" y="4368345"/>
            <a:ext cx="276120" cy="31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FF44BD-E126-F8DF-C26E-12D4169276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8760"/>
            <a:ext cx="10801202" cy="245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9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20665-5256-6D0D-905A-1211E8999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8174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38210-A712-31A2-4E4C-1815ACD89148}"/>
              </a:ext>
            </a:extLst>
          </p:cNvPr>
          <p:cNvSpPr/>
          <p:nvPr/>
        </p:nvSpPr>
        <p:spPr bwMode="white">
          <a:xfrm>
            <a:off x="6044664" y="3849117"/>
            <a:ext cx="263777" cy="2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4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02F1D-53EF-FB5E-D7A2-11B071AD8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88" y="1262133"/>
            <a:ext cx="11340000" cy="2012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1CA55-E202-5B66-61D7-D414E89224CA}"/>
              </a:ext>
            </a:extLst>
          </p:cNvPr>
          <p:cNvSpPr/>
          <p:nvPr/>
        </p:nvSpPr>
        <p:spPr bwMode="white">
          <a:xfrm>
            <a:off x="10857261" y="1462442"/>
            <a:ext cx="276120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2B034A-1072-FC2D-39E0-BAD62BEEB8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356992"/>
            <a:ext cx="11340000" cy="13330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DA35A4-5975-B37C-7EE4-6EFB5D4DC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1516" y="2268449"/>
            <a:ext cx="3726296" cy="34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4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B90A5-E310-BC94-8BDA-E45A7BED91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3630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4E9B5-4DF8-911B-B4CE-885AEB333053}"/>
              </a:ext>
            </a:extLst>
          </p:cNvPr>
          <p:cNvSpPr/>
          <p:nvPr/>
        </p:nvSpPr>
        <p:spPr bwMode="white">
          <a:xfrm>
            <a:off x="9743673" y="5146039"/>
            <a:ext cx="290876" cy="25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25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5D34E-64EF-8517-C08C-5D37C7F7D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C3A88-A395-1C7D-8E69-1DD583AF3D8D}"/>
              </a:ext>
            </a:extLst>
          </p:cNvPr>
          <p:cNvSpPr/>
          <p:nvPr/>
        </p:nvSpPr>
        <p:spPr bwMode="white">
          <a:xfrm>
            <a:off x="10824030" y="2158327"/>
            <a:ext cx="304685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3D479-6068-FB46-8C4A-FD12380466A4}"/>
              </a:ext>
            </a:extLst>
          </p:cNvPr>
          <p:cNvSpPr/>
          <p:nvPr/>
        </p:nvSpPr>
        <p:spPr bwMode="white">
          <a:xfrm>
            <a:off x="10804987" y="4208126"/>
            <a:ext cx="352292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3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E3E5E6-F436-47DE-70D3-2A9B049F3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43"/>
          <a:stretch>
            <a:fillRect/>
          </a:stretch>
        </p:blipFill>
        <p:spPr>
          <a:xfrm>
            <a:off x="1127448" y="764704"/>
            <a:ext cx="9802044" cy="18245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8117F0-75F5-A2D7-AD6F-FD38E0151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907" y="1916832"/>
            <a:ext cx="398512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274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