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EA163F-E5B4-4B41-6067-DC2B9BFC7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3052762"/>
            <a:ext cx="77438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A614F-1F29-7D8B-B496-B1998E24C9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F7437-4D42-FCDA-7C1A-21555AD9ABBD}"/>
              </a:ext>
            </a:extLst>
          </p:cNvPr>
          <p:cNvSpPr/>
          <p:nvPr/>
        </p:nvSpPr>
        <p:spPr bwMode="white">
          <a:xfrm>
            <a:off x="10900201" y="1452999"/>
            <a:ext cx="257078" cy="2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7EBE5A-0AB5-199F-E060-8AF2E68F8C66}"/>
              </a:ext>
            </a:extLst>
          </p:cNvPr>
          <p:cNvSpPr/>
          <p:nvPr/>
        </p:nvSpPr>
        <p:spPr bwMode="white">
          <a:xfrm>
            <a:off x="10900201" y="3275450"/>
            <a:ext cx="257078" cy="27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1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D1052-CC51-42F8-03DA-9158573633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85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6FD6F5-A5BF-B979-6617-54A99B2AC1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982440"/>
            <a:ext cx="6738558" cy="361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0C934-607E-D2C6-7265-FF26F4CA3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369152" cy="2727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6FCCB4-2B2B-D720-A3F6-00D144B89C72}"/>
              </a:ext>
            </a:extLst>
          </p:cNvPr>
          <p:cNvSpPr/>
          <p:nvPr/>
        </p:nvSpPr>
        <p:spPr bwMode="white">
          <a:xfrm>
            <a:off x="10200456" y="1268760"/>
            <a:ext cx="380856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012CB0-A89E-C5DF-C313-35DD3DD086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84984"/>
            <a:ext cx="6738558" cy="361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7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7EA51-BC2E-C4F2-C7A3-A794BCD48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826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E7482-DC52-82FC-8D08-650BF984F939}"/>
              </a:ext>
            </a:extLst>
          </p:cNvPr>
          <p:cNvSpPr/>
          <p:nvPr/>
        </p:nvSpPr>
        <p:spPr bwMode="white">
          <a:xfrm>
            <a:off x="10629199" y="2365271"/>
            <a:ext cx="342770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2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24B78-8283-68A3-F46D-FB2C66441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2990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43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2D049-371B-EB8B-715F-C7D8383D4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658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5E735-6CD3-A724-E632-48B518DB3763}"/>
              </a:ext>
            </a:extLst>
          </p:cNvPr>
          <p:cNvSpPr/>
          <p:nvPr/>
        </p:nvSpPr>
        <p:spPr bwMode="white">
          <a:xfrm>
            <a:off x="10485183" y="2329306"/>
            <a:ext cx="342770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E7EE239-729A-0CB7-E2D7-DC72A7661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509120"/>
            <a:ext cx="5472608" cy="161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5F8ED-E23A-D652-05EF-C67A1F7F8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58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0495D-CAED-AF04-7BF2-55C3AF74A740}"/>
              </a:ext>
            </a:extLst>
          </p:cNvPr>
          <p:cNvSpPr/>
          <p:nvPr/>
        </p:nvSpPr>
        <p:spPr bwMode="white">
          <a:xfrm>
            <a:off x="10556780" y="2300726"/>
            <a:ext cx="361813" cy="4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8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5A5C4-761A-9520-A92C-346E6E9AA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83243"/>
            <a:ext cx="9781072" cy="20766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3E43EC-6981-73CC-DDBE-0FDF43070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932" y="2759913"/>
            <a:ext cx="9781072" cy="367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60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32D16-A31A-8EE7-8A4D-0F2AC8161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0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CDBFD3-15DF-FC36-AB69-59865B3BBDB1}"/>
              </a:ext>
            </a:extLst>
          </p:cNvPr>
          <p:cNvSpPr/>
          <p:nvPr/>
        </p:nvSpPr>
        <p:spPr bwMode="white">
          <a:xfrm>
            <a:off x="5492040" y="1491064"/>
            <a:ext cx="361813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50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4FC2D-D8CF-02D2-CA0A-C4868A91A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8E852-5F3E-405A-33C3-82BA8D5E4F1E}"/>
              </a:ext>
            </a:extLst>
          </p:cNvPr>
          <p:cNvSpPr/>
          <p:nvPr/>
        </p:nvSpPr>
        <p:spPr bwMode="white">
          <a:xfrm>
            <a:off x="10443173" y="1472061"/>
            <a:ext cx="342769" cy="39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0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19200-2BDD-E1E5-5031-05100E1AD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836712"/>
            <a:ext cx="486656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C72D5-BD2A-87A7-6B6C-28855A10C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38464" cy="550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88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777FA-9A7B-CF72-E573-7456D78EC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4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4D067-F141-5455-3EC3-57679406AB40}"/>
              </a:ext>
            </a:extLst>
          </p:cNvPr>
          <p:cNvSpPr/>
          <p:nvPr/>
        </p:nvSpPr>
        <p:spPr bwMode="white">
          <a:xfrm>
            <a:off x="5063576" y="1519746"/>
            <a:ext cx="533198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D77ABB-77B3-0B5B-4CB4-5C0B7DAE4AA4}"/>
              </a:ext>
            </a:extLst>
          </p:cNvPr>
          <p:cNvSpPr/>
          <p:nvPr/>
        </p:nvSpPr>
        <p:spPr bwMode="white">
          <a:xfrm>
            <a:off x="10300350" y="1432870"/>
            <a:ext cx="533198" cy="61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30E22-F05B-B6DB-3CAA-F6B11EF83413}"/>
              </a:ext>
            </a:extLst>
          </p:cNvPr>
          <p:cNvSpPr/>
          <p:nvPr/>
        </p:nvSpPr>
        <p:spPr bwMode="white">
          <a:xfrm>
            <a:off x="1169319" y="2406984"/>
            <a:ext cx="542720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30D7DC-7092-CC60-D0FA-DA3DDFEEF458}"/>
              </a:ext>
            </a:extLst>
          </p:cNvPr>
          <p:cNvSpPr/>
          <p:nvPr/>
        </p:nvSpPr>
        <p:spPr bwMode="white">
          <a:xfrm>
            <a:off x="7910478" y="2406984"/>
            <a:ext cx="1114004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055026-4FE6-B484-98EC-1958AD181AF8}"/>
              </a:ext>
            </a:extLst>
          </p:cNvPr>
          <p:cNvSpPr/>
          <p:nvPr/>
        </p:nvSpPr>
        <p:spPr bwMode="white">
          <a:xfrm>
            <a:off x="9748110" y="3322843"/>
            <a:ext cx="1037832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C87180-2D7F-78C9-C781-D35865EAB1D7}"/>
              </a:ext>
            </a:extLst>
          </p:cNvPr>
          <p:cNvSpPr/>
          <p:nvPr/>
        </p:nvSpPr>
        <p:spPr bwMode="white">
          <a:xfrm>
            <a:off x="1150277" y="4181461"/>
            <a:ext cx="1114005" cy="48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9862063-35F3-4525-F5DB-3B755CAFC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920" y="3969537"/>
            <a:ext cx="5476106" cy="28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7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964A5-0A39-4D70-6615-956BC33DB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585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26470-880B-4557-3EB1-05D8F0AC0715}"/>
              </a:ext>
            </a:extLst>
          </p:cNvPr>
          <p:cNvSpPr/>
          <p:nvPr/>
        </p:nvSpPr>
        <p:spPr bwMode="white">
          <a:xfrm>
            <a:off x="9480861" y="1315474"/>
            <a:ext cx="1075919" cy="4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3BAAAF-8024-6258-856B-5447585E6B18}"/>
              </a:ext>
            </a:extLst>
          </p:cNvPr>
          <p:cNvSpPr/>
          <p:nvPr/>
        </p:nvSpPr>
        <p:spPr bwMode="white">
          <a:xfrm>
            <a:off x="10366352" y="2202369"/>
            <a:ext cx="514156" cy="4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01CFEC-03B0-3DB8-575C-FFA174734D08}"/>
              </a:ext>
            </a:extLst>
          </p:cNvPr>
          <p:cNvSpPr/>
          <p:nvPr/>
        </p:nvSpPr>
        <p:spPr bwMode="white">
          <a:xfrm>
            <a:off x="1301969" y="3108337"/>
            <a:ext cx="390377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67BCC-318B-A4CA-0D62-1C6345CBE09B}"/>
              </a:ext>
            </a:extLst>
          </p:cNvPr>
          <p:cNvSpPr/>
          <p:nvPr/>
        </p:nvSpPr>
        <p:spPr bwMode="white">
          <a:xfrm>
            <a:off x="1273405" y="3327677"/>
            <a:ext cx="457027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4E3CA9-FBCC-F3C0-9775-7A323C984FBC}"/>
              </a:ext>
            </a:extLst>
          </p:cNvPr>
          <p:cNvSpPr/>
          <p:nvPr/>
        </p:nvSpPr>
        <p:spPr bwMode="white">
          <a:xfrm>
            <a:off x="4577335" y="3985696"/>
            <a:ext cx="1018790" cy="47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BA500E-6395-1856-8E85-C9DE57A69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462521"/>
            <a:ext cx="4622886" cy="238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33B52-81CC-A168-CC64-97D9F7266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268760"/>
            <a:ext cx="8870446" cy="4923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83B13-28AA-E89B-08D3-D8E8DE206562}"/>
              </a:ext>
            </a:extLst>
          </p:cNvPr>
          <p:cNvSpPr/>
          <p:nvPr/>
        </p:nvSpPr>
        <p:spPr bwMode="white">
          <a:xfrm>
            <a:off x="623392" y="2708920"/>
            <a:ext cx="1514694" cy="4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3A9DD-2B7E-E0DF-685D-74A479DB724B}"/>
              </a:ext>
            </a:extLst>
          </p:cNvPr>
          <p:cNvSpPr/>
          <p:nvPr/>
        </p:nvSpPr>
        <p:spPr bwMode="white">
          <a:xfrm>
            <a:off x="1286546" y="3477992"/>
            <a:ext cx="1353070" cy="3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96C10-B648-8445-F247-F5657CD5FA15}"/>
              </a:ext>
            </a:extLst>
          </p:cNvPr>
          <p:cNvSpPr/>
          <p:nvPr/>
        </p:nvSpPr>
        <p:spPr bwMode="white">
          <a:xfrm>
            <a:off x="2999656" y="5573836"/>
            <a:ext cx="864096" cy="37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210735F-993A-EEA1-DB56-5504FFCC3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928" y="2708920"/>
            <a:ext cx="3874058" cy="20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1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CDDBF-1343-5B8B-5950-3616437BF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36" y="1412776"/>
            <a:ext cx="11340000" cy="19593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34E80-E22B-3965-9951-28912459A293}"/>
              </a:ext>
            </a:extLst>
          </p:cNvPr>
          <p:cNvSpPr/>
          <p:nvPr/>
        </p:nvSpPr>
        <p:spPr bwMode="white">
          <a:xfrm>
            <a:off x="8445557" y="1489239"/>
            <a:ext cx="2285138" cy="49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248EFD-C7DC-D176-7A43-C084DB1B3A94}"/>
              </a:ext>
            </a:extLst>
          </p:cNvPr>
          <p:cNvSpPr/>
          <p:nvPr/>
        </p:nvSpPr>
        <p:spPr bwMode="white">
          <a:xfrm>
            <a:off x="2237597" y="2387688"/>
            <a:ext cx="4941612" cy="50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9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5A3EC-7312-06FD-4D7B-28CFA7A6E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908720"/>
            <a:ext cx="506984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9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651B8-F353-E114-2EB4-B756C9E9B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124744"/>
            <a:ext cx="6619222" cy="493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704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70625-86EF-301C-10F5-7AE144444B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692696"/>
            <a:ext cx="43128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12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C776A-6AF8-631E-59BC-66679268C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1844824"/>
            <a:ext cx="8855070" cy="352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57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03868-5E50-DB3E-7D7E-4687D60F7C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945216" cy="55826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60B64-9796-60AD-F295-904D56CC6E07}"/>
              </a:ext>
            </a:extLst>
          </p:cNvPr>
          <p:cNvSpPr/>
          <p:nvPr/>
        </p:nvSpPr>
        <p:spPr bwMode="white">
          <a:xfrm>
            <a:off x="5735960" y="2195535"/>
            <a:ext cx="1983516" cy="41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4896D-6950-1E7C-86AF-C23D355DA3AA}"/>
              </a:ext>
            </a:extLst>
          </p:cNvPr>
          <p:cNvSpPr/>
          <p:nvPr/>
        </p:nvSpPr>
        <p:spPr bwMode="white">
          <a:xfrm>
            <a:off x="10080802" y="2195535"/>
            <a:ext cx="911741" cy="40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04EFA-90BE-3C1C-78CC-1119CFC99778}"/>
              </a:ext>
            </a:extLst>
          </p:cNvPr>
          <p:cNvSpPr/>
          <p:nvPr/>
        </p:nvSpPr>
        <p:spPr bwMode="white">
          <a:xfrm>
            <a:off x="6974004" y="2936114"/>
            <a:ext cx="418140" cy="1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19510-EE9A-D9A2-26E5-622A295E6A53}"/>
              </a:ext>
            </a:extLst>
          </p:cNvPr>
          <p:cNvSpPr/>
          <p:nvPr/>
        </p:nvSpPr>
        <p:spPr bwMode="white">
          <a:xfrm>
            <a:off x="8904312" y="2852936"/>
            <a:ext cx="579110" cy="32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5634A2-6BFD-BF1D-9B7A-49BB318C5512}"/>
              </a:ext>
            </a:extLst>
          </p:cNvPr>
          <p:cNvSpPr/>
          <p:nvPr/>
        </p:nvSpPr>
        <p:spPr bwMode="white">
          <a:xfrm>
            <a:off x="7196524" y="3356992"/>
            <a:ext cx="843692" cy="37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0C7F4D-31C2-6A57-DB56-E6F9746EFCDE}"/>
              </a:ext>
            </a:extLst>
          </p:cNvPr>
          <p:cNvSpPr/>
          <p:nvPr/>
        </p:nvSpPr>
        <p:spPr bwMode="white">
          <a:xfrm>
            <a:off x="2390650" y="4005064"/>
            <a:ext cx="897037" cy="32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FBF8AE-17B7-9338-EF31-6141075B2FC7}"/>
              </a:ext>
            </a:extLst>
          </p:cNvPr>
          <p:cNvSpPr/>
          <p:nvPr/>
        </p:nvSpPr>
        <p:spPr bwMode="white">
          <a:xfrm>
            <a:off x="3789064" y="4509120"/>
            <a:ext cx="1298824" cy="4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76DAE7-F5DE-D34A-BA41-6B0E507868F2}"/>
              </a:ext>
            </a:extLst>
          </p:cNvPr>
          <p:cNvSpPr/>
          <p:nvPr/>
        </p:nvSpPr>
        <p:spPr bwMode="white">
          <a:xfrm>
            <a:off x="10632504" y="5139727"/>
            <a:ext cx="1024193" cy="40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1D9000-A1C5-2EFB-1E2C-27D212895C12}"/>
              </a:ext>
            </a:extLst>
          </p:cNvPr>
          <p:cNvSpPr/>
          <p:nvPr/>
        </p:nvSpPr>
        <p:spPr bwMode="white">
          <a:xfrm>
            <a:off x="983432" y="5758395"/>
            <a:ext cx="385978" cy="3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40D764-4FCB-4E08-A520-4705B09CC658}"/>
              </a:ext>
            </a:extLst>
          </p:cNvPr>
          <p:cNvSpPr/>
          <p:nvPr/>
        </p:nvSpPr>
        <p:spPr bwMode="white">
          <a:xfrm>
            <a:off x="10272464" y="5736209"/>
            <a:ext cx="1224136" cy="40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0B6713-24DE-B0FA-915C-2CAB013CDF76}"/>
              </a:ext>
            </a:extLst>
          </p:cNvPr>
          <p:cNvSpPr/>
          <p:nvPr/>
        </p:nvSpPr>
        <p:spPr bwMode="white">
          <a:xfrm>
            <a:off x="983432" y="6325914"/>
            <a:ext cx="1220390" cy="37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80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BA86C-A9F8-8514-F4E3-0473A6706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F9846-F3AA-8AE3-FDFD-1E4491F324C7}"/>
              </a:ext>
            </a:extLst>
          </p:cNvPr>
          <p:cNvSpPr/>
          <p:nvPr/>
        </p:nvSpPr>
        <p:spPr bwMode="white">
          <a:xfrm>
            <a:off x="5653904" y="1376440"/>
            <a:ext cx="1580554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82DE0-9D18-F8C8-98A7-E325E37293BA}"/>
              </a:ext>
            </a:extLst>
          </p:cNvPr>
          <p:cNvSpPr/>
          <p:nvPr/>
        </p:nvSpPr>
        <p:spPr bwMode="white">
          <a:xfrm>
            <a:off x="9405340" y="1376440"/>
            <a:ext cx="399899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EB63F7-9FA6-EB4D-48DD-73179611B1AC}"/>
              </a:ext>
            </a:extLst>
          </p:cNvPr>
          <p:cNvSpPr/>
          <p:nvPr/>
        </p:nvSpPr>
        <p:spPr bwMode="white">
          <a:xfrm>
            <a:off x="2292846" y="1986201"/>
            <a:ext cx="799798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8821A1-BD67-5E12-D317-2A35B749986F}"/>
              </a:ext>
            </a:extLst>
          </p:cNvPr>
          <p:cNvSpPr/>
          <p:nvPr/>
        </p:nvSpPr>
        <p:spPr bwMode="white">
          <a:xfrm>
            <a:off x="7434408" y="2595962"/>
            <a:ext cx="771235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A6D0BF-A2C3-24CF-7875-759201DD45A6}"/>
              </a:ext>
            </a:extLst>
          </p:cNvPr>
          <p:cNvSpPr/>
          <p:nvPr/>
        </p:nvSpPr>
        <p:spPr bwMode="white">
          <a:xfrm>
            <a:off x="5596775" y="3196196"/>
            <a:ext cx="1551989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BE8F73-9B30-B8FF-1007-F13D5C0B0F5A}"/>
              </a:ext>
            </a:extLst>
          </p:cNvPr>
          <p:cNvSpPr/>
          <p:nvPr/>
        </p:nvSpPr>
        <p:spPr bwMode="white">
          <a:xfrm>
            <a:off x="6453702" y="3805957"/>
            <a:ext cx="1580554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6CB496-A6A3-3C11-993A-DA1EE0EF8B40}"/>
              </a:ext>
            </a:extLst>
          </p:cNvPr>
          <p:cNvSpPr/>
          <p:nvPr/>
        </p:nvSpPr>
        <p:spPr bwMode="white">
          <a:xfrm>
            <a:off x="7158287" y="4406191"/>
            <a:ext cx="771234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1CA035-298A-EA71-3DB6-EE29C8D2BC32}"/>
              </a:ext>
            </a:extLst>
          </p:cNvPr>
          <p:cNvSpPr/>
          <p:nvPr/>
        </p:nvSpPr>
        <p:spPr bwMode="white">
          <a:xfrm>
            <a:off x="11204886" y="5025480"/>
            <a:ext cx="390377" cy="3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0C569B-B567-D2D0-780C-2C3D07BF6FB7}"/>
              </a:ext>
            </a:extLst>
          </p:cNvPr>
          <p:cNvSpPr/>
          <p:nvPr/>
        </p:nvSpPr>
        <p:spPr bwMode="white">
          <a:xfrm>
            <a:off x="750376" y="5616186"/>
            <a:ext cx="7283879" cy="3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01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7FF02-2F33-B5ED-FBDF-AF318AD11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58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88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